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89" r:id="rId2"/>
    <p:sldId id="258" r:id="rId3"/>
    <p:sldId id="271" r:id="rId4"/>
    <p:sldId id="260" r:id="rId5"/>
    <p:sldId id="273" r:id="rId6"/>
    <p:sldId id="259" r:id="rId7"/>
    <p:sldId id="261" r:id="rId8"/>
    <p:sldId id="275" r:id="rId9"/>
    <p:sldId id="276" r:id="rId10"/>
    <p:sldId id="283" r:id="rId11"/>
    <p:sldId id="285" r:id="rId12"/>
    <p:sldId id="290" r:id="rId13"/>
    <p:sldId id="291" r:id="rId14"/>
    <p:sldId id="280" r:id="rId15"/>
    <p:sldId id="281" r:id="rId16"/>
    <p:sldId id="282" r:id="rId17"/>
    <p:sldId id="286" r:id="rId18"/>
    <p:sldId id="287" r:id="rId19"/>
    <p:sldId id="268" r:id="rId20"/>
    <p:sldId id="270" r:id="rId21"/>
  </p:sldIdLst>
  <p:sldSz cx="18288000" cy="10287000"/>
  <p:notesSz cx="6858000" cy="9144000"/>
  <p:embeddedFontLst>
    <p:embeddedFont>
      <p:font typeface="Century" panose="02040604050505020304" pitchFamily="18" charset="0"/>
      <p:regular r:id="rId24"/>
    </p:embeddedFont>
    <p:embeddedFont>
      <p:font typeface="Cormorant Garamond Italics" panose="020B0604020202020204" charset="0"/>
      <p:regular r:id="rId25"/>
    </p:embeddedFont>
    <p:embeddedFont>
      <p:font typeface="Glacial Indifferenc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7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22" autoAdjust="0"/>
  </p:normalViewPr>
  <p:slideViewPr>
    <p:cSldViewPr>
      <p:cViewPr varScale="1">
        <p:scale>
          <a:sx n="70" d="100"/>
          <a:sy n="70" d="100"/>
        </p:scale>
        <p:origin x="816"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CAB788F9-5F93-47B8-02D7-E3AF5D293D69}"/>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A209DD04-08C3-5325-49B1-C3A4D8311FC2}"/>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0E9D306D-27FE-4687-8591-EB04F41DF412}" type="datetimeFigureOut">
              <a:rPr lang="he-IL" smtClean="0"/>
              <a:t>י"ז/אייר/תשפ"ד</a:t>
            </a:fld>
            <a:endParaRPr lang="he-IL"/>
          </a:p>
        </p:txBody>
      </p:sp>
      <p:sp>
        <p:nvSpPr>
          <p:cNvPr id="4" name="מציין מיקום של כותרת תחתונה 3">
            <a:extLst>
              <a:ext uri="{FF2B5EF4-FFF2-40B4-BE49-F238E27FC236}">
                <a16:creationId xmlns:a16="http://schemas.microsoft.com/office/drawing/2014/main" id="{90C0E469-154D-0EE8-0704-0EDED8F5BB38}"/>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17FB71E6-46EF-D687-423B-B948D773E9EE}"/>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BC353F13-BCBB-42B0-9F5B-DE73297884C3}" type="slidenum">
              <a:rPr lang="he-IL" smtClean="0"/>
              <a:t>‹#›</a:t>
            </a:fld>
            <a:endParaRPr lang="he-IL"/>
          </a:p>
        </p:txBody>
      </p:sp>
    </p:spTree>
    <p:extLst>
      <p:ext uri="{BB962C8B-B14F-4D97-AF65-F5344CB8AC3E}">
        <p14:creationId xmlns:p14="http://schemas.microsoft.com/office/powerpoint/2010/main" val="2196840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2F84EC57-0D9E-4253-AE79-BD728C8DBA17}" type="datetimeFigureOut">
              <a:rPr lang="he-IL" smtClean="0"/>
              <a:t>י"ז/אייר/תשפ"ד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3E159C0-8E97-416A-8112-94D4F3BBB7E2}" type="slidenum">
              <a:rPr lang="he-IL" smtClean="0"/>
              <a:t>‹#›</a:t>
            </a:fld>
            <a:endParaRPr lang="he-IL"/>
          </a:p>
        </p:txBody>
      </p:sp>
    </p:spTree>
    <p:extLst>
      <p:ext uri="{BB962C8B-B14F-4D97-AF65-F5344CB8AC3E}">
        <p14:creationId xmlns:p14="http://schemas.microsoft.com/office/powerpoint/2010/main" val="580248469"/>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F81190-7685-4B4E-931D-5E43FB3CAA2C}" type="datetime1">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1005F2-37F5-4663-B7AD-1CB59E6982B5}" type="datetime1">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AFD86A-6396-4B08-8E17-680094A2713C}" type="datetime1">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6C2E45-4455-4308-A4E3-B160627C7AF3}" type="datetime1">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DC71DD-0DA5-48A7-BCF9-1D14B25CB839}" type="datetime1">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9AE123-81CA-41F9-AF1B-3FEA6C4F43FC}" type="datetime1">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C811B8-F015-42B3-AC14-0E1CDE7B9AF1}" type="datetime1">
              <a:rPr lang="en-US" smtClean="0"/>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03D4D6-A13F-4F43-9B68-15CEE6D6C4CD}" type="datetime1">
              <a:rPr lang="en-US" smtClean="0"/>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9D0C5-8B68-4DEE-893D-F594F7C6DC7F}" type="datetime1">
              <a:rPr lang="en-US" smtClean="0"/>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C014CD-DF45-469F-A7CF-F1FF9EC572DB}" type="datetime1">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5C028A-D245-4313-AFBC-9499770704A4}" type="datetime1">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8D2C3-DEEC-46B6-A9F9-933442598710}" type="datetime1">
              <a:rPr lang="en-US" smtClean="0"/>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gif"/></Relationships>
</file>

<file path=ppt/slides/_rels/slide1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Freeform 5"/>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6" name="TextBox 6"/>
          <p:cNvSpPr txBox="1"/>
          <p:nvPr/>
        </p:nvSpPr>
        <p:spPr>
          <a:xfrm>
            <a:off x="2582724" y="3114630"/>
            <a:ext cx="10368096" cy="2799677"/>
          </a:xfrm>
          <a:prstGeom prst="rect">
            <a:avLst/>
          </a:prstGeom>
        </p:spPr>
        <p:txBody>
          <a:bodyPr lIns="0" tIns="0" rIns="0" bIns="0" rtlCol="0" anchor="t">
            <a:spAutoFit/>
          </a:bodyPr>
          <a:lstStyle/>
          <a:p>
            <a:pPr marL="0" lvl="0" indent="0" algn="l">
              <a:lnSpc>
                <a:spcPts val="11507"/>
              </a:lnSpc>
            </a:pPr>
            <a:r>
              <a:rPr lang="en-US" sz="11507" dirty="0">
                <a:solidFill>
                  <a:srgbClr val="2D3880"/>
                </a:solidFill>
                <a:latin typeface="Cormorant Garamond Italics"/>
              </a:rPr>
              <a:t>DreamForge</a:t>
            </a:r>
            <a:br>
              <a:rPr lang="en-US" sz="11507" dirty="0">
                <a:solidFill>
                  <a:srgbClr val="2D3880"/>
                </a:solidFill>
                <a:latin typeface="Cormorant Garamond Italics"/>
              </a:rPr>
            </a:br>
            <a:r>
              <a:rPr lang="en-US" sz="6000" dirty="0">
                <a:solidFill>
                  <a:srgbClr val="2D3880"/>
                </a:solidFill>
                <a:latin typeface="Cormorant Garamond Italics"/>
              </a:rPr>
              <a:t>Turn Your Concepts into Projects</a:t>
            </a:r>
            <a:endParaRPr lang="en-US" sz="11507" dirty="0">
              <a:solidFill>
                <a:srgbClr val="2D3880"/>
              </a:solidFill>
              <a:latin typeface="Cormorant Garamond Italics"/>
            </a:endParaRPr>
          </a:p>
        </p:txBody>
      </p:sp>
      <p:sp>
        <p:nvSpPr>
          <p:cNvPr id="7" name="TextBox 7"/>
          <p:cNvSpPr txBox="1"/>
          <p:nvPr/>
        </p:nvSpPr>
        <p:spPr>
          <a:xfrm>
            <a:off x="2608093" y="6813281"/>
            <a:ext cx="10368096" cy="537845"/>
          </a:xfrm>
          <a:prstGeom prst="rect">
            <a:avLst/>
          </a:prstGeom>
        </p:spPr>
        <p:txBody>
          <a:bodyPr lIns="0" tIns="0" rIns="0" bIns="0" rtlCol="0" anchor="t">
            <a:spAutoFit/>
          </a:bodyPr>
          <a:lstStyle/>
          <a:p>
            <a:pPr marL="0" lvl="0" indent="0" algn="l">
              <a:lnSpc>
                <a:spcPts val="4480"/>
              </a:lnSpc>
            </a:pPr>
            <a:r>
              <a:rPr lang="en-US" sz="3200" dirty="0">
                <a:solidFill>
                  <a:srgbClr val="2D3880"/>
                </a:solidFill>
                <a:latin typeface="Glacial Indifference"/>
              </a:rPr>
              <a:t>Supervisor: Alex Keselman</a:t>
            </a:r>
          </a:p>
        </p:txBody>
      </p:sp>
      <p:sp>
        <p:nvSpPr>
          <p:cNvPr id="9" name="TextBox 9"/>
          <p:cNvSpPr txBox="1"/>
          <p:nvPr/>
        </p:nvSpPr>
        <p:spPr>
          <a:xfrm>
            <a:off x="2608093" y="7527376"/>
            <a:ext cx="10368096" cy="537845"/>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2D3880"/>
                </a:solidFill>
                <a:latin typeface="Glacial Indifference"/>
              </a:rPr>
              <a:t>Presenters: Or Yosef &amp; Yaniv Lippa</a:t>
            </a:r>
          </a:p>
        </p:txBody>
      </p:sp>
      <p:sp>
        <p:nvSpPr>
          <p:cNvPr id="10" name="AutoShape 10"/>
          <p:cNvSpPr/>
          <p:nvPr/>
        </p:nvSpPr>
        <p:spPr>
          <a:xfrm flipH="1">
            <a:off x="1925123" y="2221779"/>
            <a:ext cx="0" cy="5843443"/>
          </a:xfrm>
          <a:prstGeom prst="line">
            <a:avLst/>
          </a:prstGeom>
          <a:ln w="57150" cap="flat">
            <a:solidFill>
              <a:srgbClr val="2D3880"/>
            </a:solidFill>
            <a:prstDash val="solid"/>
            <a:headEnd type="none" w="sm" len="sm"/>
            <a:tailEnd type="none" w="sm" len="sm"/>
          </a:ln>
        </p:spPr>
        <p:txBody>
          <a:bodyPr/>
          <a:lstStyle/>
          <a:p>
            <a:endParaRPr lang="he-IL"/>
          </a:p>
        </p:txBody>
      </p:sp>
      <p:pic>
        <p:nvPicPr>
          <p:cNvPr id="1026" name="Picture 2">
            <a:extLst>
              <a:ext uri="{FF2B5EF4-FFF2-40B4-BE49-F238E27FC236}">
                <a16:creationId xmlns:a16="http://schemas.microsoft.com/office/drawing/2014/main" id="{4B781D92-BF52-813E-56A3-E0670C6F47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165449" cy="1219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BCE7A9E-9930-955F-2E38-739409A61B71}"/>
              </a:ext>
            </a:extLst>
          </p:cNvPr>
          <p:cNvPicPr>
            <a:picLocks noChangeAspect="1"/>
          </p:cNvPicPr>
          <p:nvPr/>
        </p:nvPicPr>
        <p:blipFill>
          <a:blip r:embed="rId7"/>
          <a:stretch>
            <a:fillRect/>
          </a:stretch>
        </p:blipFill>
        <p:spPr>
          <a:xfrm>
            <a:off x="152400" y="8744197"/>
            <a:ext cx="1334401" cy="1442387"/>
          </a:xfrm>
          <a:prstGeom prst="rect">
            <a:avLst/>
          </a:prstGeom>
        </p:spPr>
      </p:pic>
      <p:sp>
        <p:nvSpPr>
          <p:cNvPr id="3" name="Slide Number Placeholder 2">
            <a:extLst>
              <a:ext uri="{FF2B5EF4-FFF2-40B4-BE49-F238E27FC236}">
                <a16:creationId xmlns:a16="http://schemas.microsoft.com/office/drawing/2014/main" id="{ADE323F1-C699-A43D-80BB-EB98405220AD}"/>
              </a:ext>
            </a:extLst>
          </p:cNvPr>
          <p:cNvSpPr>
            <a:spLocks noGrp="1"/>
          </p:cNvSpPr>
          <p:nvPr>
            <p:ph type="sldNum" sz="quarter" idx="12"/>
          </p:nvPr>
        </p:nvSpPr>
        <p:spPr>
          <a:xfrm>
            <a:off x="7740647" y="9715500"/>
            <a:ext cx="228600" cy="292759"/>
          </a:xfrm>
        </p:spPr>
        <p:txBody>
          <a:bodyPr/>
          <a:lstStyle/>
          <a:p>
            <a:fld id="{B6F15528-21DE-4FAA-801E-634DDDAF4B2B}" type="slidenum">
              <a:rPr lang="en-US" smtClean="0">
                <a:solidFill>
                  <a:schemeClr val="tx1"/>
                </a:solidFill>
              </a:rPr>
              <a:pPr/>
              <a:t>1</a:t>
            </a:fld>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4325602" y="6362700"/>
            <a:ext cx="3962398" cy="392430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4" name="Freeform 4"/>
          <p:cNvSpPr/>
          <p:nvPr/>
        </p:nvSpPr>
        <p:spPr>
          <a:xfrm rot="5400000">
            <a:off x="14133447" y="768086"/>
            <a:ext cx="4914901" cy="337873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7" name="TextBox 34">
            <a:extLst>
              <a:ext uri="{FF2B5EF4-FFF2-40B4-BE49-F238E27FC236}">
                <a16:creationId xmlns:a16="http://schemas.microsoft.com/office/drawing/2014/main" id="{C2DF1DC4-14DF-B692-D888-FC45D16A13DC}"/>
              </a:ext>
            </a:extLst>
          </p:cNvPr>
          <p:cNvSpPr txBox="1"/>
          <p:nvPr/>
        </p:nvSpPr>
        <p:spPr>
          <a:xfrm>
            <a:off x="435916" y="254945"/>
            <a:ext cx="4005588"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8" name="TextBox 17">
            <a:extLst>
              <a:ext uri="{FF2B5EF4-FFF2-40B4-BE49-F238E27FC236}">
                <a16:creationId xmlns:a16="http://schemas.microsoft.com/office/drawing/2014/main" id="{C8DFDE8E-F147-9F48-5BA4-8D60EA7C607D}"/>
              </a:ext>
            </a:extLst>
          </p:cNvPr>
          <p:cNvSpPr txBox="1"/>
          <p:nvPr/>
        </p:nvSpPr>
        <p:spPr>
          <a:xfrm>
            <a:off x="2176452" y="1751657"/>
            <a:ext cx="2842395"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Architecture</a:t>
            </a:r>
          </a:p>
        </p:txBody>
      </p:sp>
      <p:grpSp>
        <p:nvGrpSpPr>
          <p:cNvPr id="80" name="Group 79">
            <a:extLst>
              <a:ext uri="{FF2B5EF4-FFF2-40B4-BE49-F238E27FC236}">
                <a16:creationId xmlns:a16="http://schemas.microsoft.com/office/drawing/2014/main" id="{8D749BF7-EE91-AF49-8851-7BF51C46D635}"/>
              </a:ext>
            </a:extLst>
          </p:cNvPr>
          <p:cNvGrpSpPr/>
          <p:nvPr/>
        </p:nvGrpSpPr>
        <p:grpSpPr>
          <a:xfrm>
            <a:off x="1676400" y="1128620"/>
            <a:ext cx="13364055" cy="7572565"/>
            <a:chOff x="2057400" y="543930"/>
            <a:chExt cx="13364055" cy="7572565"/>
          </a:xfrm>
        </p:grpSpPr>
        <p:grpSp>
          <p:nvGrpSpPr>
            <p:cNvPr id="50" name="Group 49">
              <a:extLst>
                <a:ext uri="{FF2B5EF4-FFF2-40B4-BE49-F238E27FC236}">
                  <a16:creationId xmlns:a16="http://schemas.microsoft.com/office/drawing/2014/main" id="{7DF352EE-9E62-AF84-A6F1-802160F6C8FA}"/>
                </a:ext>
              </a:extLst>
            </p:cNvPr>
            <p:cNvGrpSpPr/>
            <p:nvPr/>
          </p:nvGrpSpPr>
          <p:grpSpPr>
            <a:xfrm>
              <a:off x="2057400" y="5143500"/>
              <a:ext cx="3083518" cy="2963924"/>
              <a:chOff x="2294020" y="4761110"/>
              <a:chExt cx="3083518" cy="2963924"/>
            </a:xfrm>
          </p:grpSpPr>
          <p:pic>
            <p:nvPicPr>
              <p:cNvPr id="11" name="תמונה 10">
                <a:extLst>
                  <a:ext uri="{FF2B5EF4-FFF2-40B4-BE49-F238E27FC236}">
                    <a16:creationId xmlns:a16="http://schemas.microsoft.com/office/drawing/2014/main" id="{3DD3D2EE-B3D1-FA0E-9D78-2939E49289AE}"/>
                  </a:ext>
                </a:extLst>
              </p:cNvPr>
              <p:cNvPicPr>
                <a:picLocks noChangeAspect="1"/>
              </p:cNvPicPr>
              <p:nvPr/>
            </p:nvPicPr>
            <p:blipFill>
              <a:blip r:embed="rId6"/>
              <a:stretch>
                <a:fillRect/>
              </a:stretch>
            </p:blipFill>
            <p:spPr>
              <a:xfrm>
                <a:off x="2497728" y="6203452"/>
                <a:ext cx="2567303" cy="777423"/>
              </a:xfrm>
              <a:prstGeom prst="rect">
                <a:avLst/>
              </a:prstGeom>
            </p:spPr>
          </p:pic>
          <p:pic>
            <p:nvPicPr>
              <p:cNvPr id="17" name="תמונה 16">
                <a:extLst>
                  <a:ext uri="{FF2B5EF4-FFF2-40B4-BE49-F238E27FC236}">
                    <a16:creationId xmlns:a16="http://schemas.microsoft.com/office/drawing/2014/main" id="{F60B06F0-C3F1-9E9B-B55C-4FE1099C6529}"/>
                  </a:ext>
                </a:extLst>
              </p:cNvPr>
              <p:cNvPicPr>
                <a:picLocks noChangeAspect="1"/>
              </p:cNvPicPr>
              <p:nvPr/>
            </p:nvPicPr>
            <p:blipFill>
              <a:blip r:embed="rId7"/>
              <a:stretch>
                <a:fillRect/>
              </a:stretch>
            </p:blipFill>
            <p:spPr>
              <a:xfrm>
                <a:off x="2389373" y="4824764"/>
                <a:ext cx="2824692" cy="859439"/>
              </a:xfrm>
              <a:prstGeom prst="rect">
                <a:avLst/>
              </a:prstGeom>
            </p:spPr>
          </p:pic>
          <p:sp>
            <p:nvSpPr>
              <p:cNvPr id="22" name="Rectangle 21">
                <a:extLst>
                  <a:ext uri="{FF2B5EF4-FFF2-40B4-BE49-F238E27FC236}">
                    <a16:creationId xmlns:a16="http://schemas.microsoft.com/office/drawing/2014/main" id="{12B08291-FCE4-CB31-2F78-7EDB359BAD8F}"/>
                  </a:ext>
                </a:extLst>
              </p:cNvPr>
              <p:cNvSpPr/>
              <p:nvPr/>
            </p:nvSpPr>
            <p:spPr>
              <a:xfrm>
                <a:off x="2297036" y="4761110"/>
                <a:ext cx="3080502" cy="2963924"/>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Add with solid fill">
                <a:extLst>
                  <a:ext uri="{FF2B5EF4-FFF2-40B4-BE49-F238E27FC236}">
                    <a16:creationId xmlns:a16="http://schemas.microsoft.com/office/drawing/2014/main" id="{97A1F375-E940-CA82-AA08-9E6A3FFC6B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7490" y="5625011"/>
                <a:ext cx="478293" cy="478293"/>
              </a:xfrm>
              <a:prstGeom prst="rect">
                <a:avLst/>
              </a:prstGeom>
            </p:spPr>
          </p:pic>
          <p:sp>
            <p:nvSpPr>
              <p:cNvPr id="33" name="TextBox 32">
                <a:extLst>
                  <a:ext uri="{FF2B5EF4-FFF2-40B4-BE49-F238E27FC236}">
                    <a16:creationId xmlns:a16="http://schemas.microsoft.com/office/drawing/2014/main" id="{700327B8-A14F-1BE9-8AE5-A20B06151487}"/>
                  </a:ext>
                </a:extLst>
              </p:cNvPr>
              <p:cNvSpPr txBox="1"/>
              <p:nvPr/>
            </p:nvSpPr>
            <p:spPr>
              <a:xfrm>
                <a:off x="2675330" y="7291313"/>
                <a:ext cx="2242611" cy="369332"/>
              </a:xfrm>
              <a:prstGeom prst="rect">
                <a:avLst/>
              </a:prstGeom>
              <a:noFill/>
            </p:spPr>
            <p:txBody>
              <a:bodyPr wrap="square" rtlCol="0">
                <a:spAutoFit/>
              </a:bodyPr>
              <a:lstStyle/>
              <a:p>
                <a:pPr algn="ctr"/>
                <a:r>
                  <a:rPr lang="en-US" b="1" dirty="0"/>
                  <a:t>Web</a:t>
                </a:r>
              </a:p>
            </p:txBody>
          </p:sp>
          <p:sp>
            <p:nvSpPr>
              <p:cNvPr id="36" name="Rectangle 35">
                <a:extLst>
                  <a:ext uri="{FF2B5EF4-FFF2-40B4-BE49-F238E27FC236}">
                    <a16:creationId xmlns:a16="http://schemas.microsoft.com/office/drawing/2014/main" id="{1315E9E4-2EA5-57AA-0075-EC6048CE27E1}"/>
                  </a:ext>
                </a:extLst>
              </p:cNvPr>
              <p:cNvSpPr/>
              <p:nvPr/>
            </p:nvSpPr>
            <p:spPr>
              <a:xfrm>
                <a:off x="2294020" y="7243596"/>
                <a:ext cx="3080501" cy="481438"/>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DC1B29F5-8D58-7E42-9E82-495EFB6C462F}"/>
                </a:ext>
              </a:extLst>
            </p:cNvPr>
            <p:cNvGrpSpPr/>
            <p:nvPr/>
          </p:nvGrpSpPr>
          <p:grpSpPr>
            <a:xfrm>
              <a:off x="7444421" y="5119332"/>
              <a:ext cx="2938933" cy="2963924"/>
              <a:chOff x="7681041" y="4736942"/>
              <a:chExt cx="2938933" cy="2963924"/>
            </a:xfrm>
          </p:grpSpPr>
          <p:pic>
            <p:nvPicPr>
              <p:cNvPr id="13" name="תמונה 12">
                <a:extLst>
                  <a:ext uri="{FF2B5EF4-FFF2-40B4-BE49-F238E27FC236}">
                    <a16:creationId xmlns:a16="http://schemas.microsoft.com/office/drawing/2014/main" id="{94A4EA40-DBF9-EBA9-04D5-3247910EE446}"/>
                  </a:ext>
                </a:extLst>
              </p:cNvPr>
              <p:cNvPicPr>
                <a:picLocks noChangeAspect="1"/>
              </p:cNvPicPr>
              <p:nvPr/>
            </p:nvPicPr>
            <p:blipFill>
              <a:blip r:embed="rId10"/>
              <a:stretch>
                <a:fillRect/>
              </a:stretch>
            </p:blipFill>
            <p:spPr>
              <a:xfrm>
                <a:off x="8200269" y="4807930"/>
                <a:ext cx="1900476" cy="2064118"/>
              </a:xfrm>
              <a:prstGeom prst="rect">
                <a:avLst/>
              </a:prstGeom>
            </p:spPr>
          </p:pic>
          <p:sp>
            <p:nvSpPr>
              <p:cNvPr id="23" name="Rectangle 22">
                <a:extLst>
                  <a:ext uri="{FF2B5EF4-FFF2-40B4-BE49-F238E27FC236}">
                    <a16:creationId xmlns:a16="http://schemas.microsoft.com/office/drawing/2014/main" id="{DD716845-D4C5-A784-8345-7C348E250A2D}"/>
                  </a:ext>
                </a:extLst>
              </p:cNvPr>
              <p:cNvSpPr/>
              <p:nvPr/>
            </p:nvSpPr>
            <p:spPr>
              <a:xfrm>
                <a:off x="7681041" y="4736942"/>
                <a:ext cx="2938933" cy="296392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0BD6DF2C-2261-7CC0-1538-4BA610A9D70F}"/>
                  </a:ext>
                </a:extLst>
              </p:cNvPr>
              <p:cNvSpPr/>
              <p:nvPr/>
            </p:nvSpPr>
            <p:spPr>
              <a:xfrm>
                <a:off x="7681041" y="7211092"/>
                <a:ext cx="2938933" cy="48977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D7968BE-EA90-B423-90D8-3CFDA393EBB4}"/>
                  </a:ext>
                </a:extLst>
              </p:cNvPr>
              <p:cNvSpPr txBox="1"/>
              <p:nvPr/>
            </p:nvSpPr>
            <p:spPr>
              <a:xfrm>
                <a:off x="8519690" y="7248110"/>
                <a:ext cx="1261634" cy="369332"/>
              </a:xfrm>
              <a:prstGeom prst="rect">
                <a:avLst/>
              </a:prstGeom>
              <a:noFill/>
            </p:spPr>
            <p:txBody>
              <a:bodyPr wrap="square">
                <a:spAutoFit/>
              </a:bodyPr>
              <a:lstStyle/>
              <a:p>
                <a:pPr algn="ctr"/>
                <a:r>
                  <a:rPr lang="en-US" b="1" dirty="0"/>
                  <a:t>Server</a:t>
                </a:r>
              </a:p>
            </p:txBody>
          </p:sp>
        </p:grpSp>
        <p:grpSp>
          <p:nvGrpSpPr>
            <p:cNvPr id="79" name="Group 78">
              <a:extLst>
                <a:ext uri="{FF2B5EF4-FFF2-40B4-BE49-F238E27FC236}">
                  <a16:creationId xmlns:a16="http://schemas.microsoft.com/office/drawing/2014/main" id="{460DF175-A8B3-0940-1227-EE954B73DE82}"/>
                </a:ext>
              </a:extLst>
            </p:cNvPr>
            <p:cNvGrpSpPr/>
            <p:nvPr/>
          </p:nvGrpSpPr>
          <p:grpSpPr>
            <a:xfrm>
              <a:off x="12676860" y="5160907"/>
              <a:ext cx="2744595" cy="2955588"/>
              <a:chOff x="12676860" y="5160907"/>
              <a:chExt cx="2744595" cy="2955588"/>
            </a:xfrm>
          </p:grpSpPr>
          <p:pic>
            <p:nvPicPr>
              <p:cNvPr id="15" name="תמונה 14">
                <a:extLst>
                  <a:ext uri="{FF2B5EF4-FFF2-40B4-BE49-F238E27FC236}">
                    <a16:creationId xmlns:a16="http://schemas.microsoft.com/office/drawing/2014/main" id="{8E90ABCE-F30E-2069-DAF0-1037ECE879B0}"/>
                  </a:ext>
                </a:extLst>
              </p:cNvPr>
              <p:cNvPicPr>
                <a:picLocks noChangeAspect="1"/>
              </p:cNvPicPr>
              <p:nvPr/>
            </p:nvPicPr>
            <p:blipFill>
              <a:blip r:embed="rId11"/>
              <a:stretch>
                <a:fillRect/>
              </a:stretch>
            </p:blipFill>
            <p:spPr>
              <a:xfrm>
                <a:off x="13062505" y="5224857"/>
                <a:ext cx="2011903" cy="2298249"/>
              </a:xfrm>
              <a:prstGeom prst="rect">
                <a:avLst/>
              </a:prstGeom>
            </p:spPr>
          </p:pic>
          <p:sp>
            <p:nvSpPr>
              <p:cNvPr id="21" name="Rectangle 20">
                <a:extLst>
                  <a:ext uri="{FF2B5EF4-FFF2-40B4-BE49-F238E27FC236}">
                    <a16:creationId xmlns:a16="http://schemas.microsoft.com/office/drawing/2014/main" id="{BF550D1F-BA88-ECC3-EC50-DB2573E42F9D}"/>
                  </a:ext>
                </a:extLst>
              </p:cNvPr>
              <p:cNvSpPr/>
              <p:nvPr/>
            </p:nvSpPr>
            <p:spPr>
              <a:xfrm>
                <a:off x="12676860" y="5160907"/>
                <a:ext cx="2744595" cy="2955588"/>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D333AA8-72A4-59A8-2D84-F5691C433851}"/>
                  </a:ext>
                </a:extLst>
              </p:cNvPr>
              <p:cNvSpPr/>
              <p:nvPr/>
            </p:nvSpPr>
            <p:spPr>
              <a:xfrm>
                <a:off x="12676860" y="7643393"/>
                <a:ext cx="2744595" cy="473102"/>
              </a:xfrm>
              <a:prstGeom prst="rect">
                <a:avLst/>
              </a:prstGeom>
              <a:no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AA8DC38-4C95-2DB9-0CE8-B7CF96B207F6}"/>
                  </a:ext>
                </a:extLst>
              </p:cNvPr>
              <p:cNvSpPr txBox="1"/>
              <p:nvPr/>
            </p:nvSpPr>
            <p:spPr>
              <a:xfrm>
                <a:off x="13119270" y="7699446"/>
                <a:ext cx="1782262" cy="369332"/>
              </a:xfrm>
              <a:prstGeom prst="rect">
                <a:avLst/>
              </a:prstGeom>
              <a:noFill/>
            </p:spPr>
            <p:txBody>
              <a:bodyPr wrap="square">
                <a:spAutoFit/>
              </a:bodyPr>
              <a:lstStyle/>
              <a:p>
                <a:pPr algn="ctr"/>
                <a:r>
                  <a:rPr lang="en-US" b="1" dirty="0"/>
                  <a:t>Database</a:t>
                </a:r>
              </a:p>
            </p:txBody>
          </p:sp>
        </p:grpSp>
        <p:grpSp>
          <p:nvGrpSpPr>
            <p:cNvPr id="49" name="Group 48">
              <a:extLst>
                <a:ext uri="{FF2B5EF4-FFF2-40B4-BE49-F238E27FC236}">
                  <a16:creationId xmlns:a16="http://schemas.microsoft.com/office/drawing/2014/main" id="{DE53D546-33D4-D1A1-E321-261EE4EF55FE}"/>
                </a:ext>
              </a:extLst>
            </p:cNvPr>
            <p:cNvGrpSpPr/>
            <p:nvPr/>
          </p:nvGrpSpPr>
          <p:grpSpPr>
            <a:xfrm>
              <a:off x="7659589" y="543930"/>
              <a:ext cx="2508595" cy="1721166"/>
              <a:chOff x="10515599" y="362300"/>
              <a:chExt cx="2508595" cy="1721166"/>
            </a:xfrm>
          </p:grpSpPr>
          <p:pic>
            <p:nvPicPr>
              <p:cNvPr id="10" name="Picture 9">
                <a:extLst>
                  <a:ext uri="{FF2B5EF4-FFF2-40B4-BE49-F238E27FC236}">
                    <a16:creationId xmlns:a16="http://schemas.microsoft.com/office/drawing/2014/main" id="{686C6146-D485-5B6A-CD27-6F4457C6BE0F}"/>
                  </a:ext>
                </a:extLst>
              </p:cNvPr>
              <p:cNvPicPr>
                <a:picLocks noChangeAspect="1"/>
              </p:cNvPicPr>
              <p:nvPr/>
            </p:nvPicPr>
            <p:blipFill>
              <a:blip r:embed="rId12"/>
              <a:stretch>
                <a:fillRect/>
              </a:stretch>
            </p:blipFill>
            <p:spPr>
              <a:xfrm>
                <a:off x="10706262" y="528450"/>
                <a:ext cx="2086266" cy="924054"/>
              </a:xfrm>
              <a:prstGeom prst="rect">
                <a:avLst/>
              </a:prstGeom>
            </p:spPr>
          </p:pic>
          <p:sp>
            <p:nvSpPr>
              <p:cNvPr id="24" name="Rectangle 23">
                <a:extLst>
                  <a:ext uri="{FF2B5EF4-FFF2-40B4-BE49-F238E27FC236}">
                    <a16:creationId xmlns:a16="http://schemas.microsoft.com/office/drawing/2014/main" id="{6A1767AC-B883-6E21-6AEC-ACE3D9417586}"/>
                  </a:ext>
                </a:extLst>
              </p:cNvPr>
              <p:cNvSpPr/>
              <p:nvPr/>
            </p:nvSpPr>
            <p:spPr>
              <a:xfrm>
                <a:off x="10515599" y="362300"/>
                <a:ext cx="2508595" cy="1721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7E282-6C4E-283C-E7D0-C839E70A6126}"/>
                  </a:ext>
                </a:extLst>
              </p:cNvPr>
              <p:cNvSpPr/>
              <p:nvPr/>
            </p:nvSpPr>
            <p:spPr>
              <a:xfrm>
                <a:off x="10515599" y="1589406"/>
                <a:ext cx="2508595" cy="494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D932E36-6D1E-0353-AB49-F380BB7CA668}"/>
                  </a:ext>
                </a:extLst>
              </p:cNvPr>
              <p:cNvSpPr txBox="1"/>
              <p:nvPr/>
            </p:nvSpPr>
            <p:spPr>
              <a:xfrm>
                <a:off x="11124564" y="1611913"/>
                <a:ext cx="1290664" cy="369332"/>
              </a:xfrm>
              <a:prstGeom prst="rect">
                <a:avLst/>
              </a:prstGeom>
              <a:noFill/>
            </p:spPr>
            <p:txBody>
              <a:bodyPr wrap="square">
                <a:spAutoFit/>
              </a:bodyPr>
              <a:lstStyle/>
              <a:p>
                <a:pPr algn="ctr"/>
                <a:r>
                  <a:rPr lang="en-US" b="1" dirty="0"/>
                  <a:t>API</a:t>
                </a:r>
              </a:p>
            </p:txBody>
          </p:sp>
        </p:grpSp>
        <p:cxnSp>
          <p:nvCxnSpPr>
            <p:cNvPr id="57" name="Straight Arrow Connector 56">
              <a:extLst>
                <a:ext uri="{FF2B5EF4-FFF2-40B4-BE49-F238E27FC236}">
                  <a16:creationId xmlns:a16="http://schemas.microsoft.com/office/drawing/2014/main" id="{C7A0C881-0AFB-C4AA-8F30-92614ACA5297}"/>
                </a:ext>
              </a:extLst>
            </p:cNvPr>
            <p:cNvCxnSpPr/>
            <p:nvPr/>
          </p:nvCxnSpPr>
          <p:spPr>
            <a:xfrm>
              <a:off x="5137901" y="5525890"/>
              <a:ext cx="230652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3F3A719F-4F18-D26E-5EA0-357DB85847BB}"/>
                </a:ext>
              </a:extLst>
            </p:cNvPr>
            <p:cNvCxnSpPr/>
            <p:nvPr/>
          </p:nvCxnSpPr>
          <p:spPr>
            <a:xfrm>
              <a:off x="10370340" y="5449690"/>
              <a:ext cx="230652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A5E6B52B-A31F-02AF-E422-513ABA5538E8}"/>
                </a:ext>
              </a:extLst>
            </p:cNvPr>
            <p:cNvCxnSpPr>
              <a:cxnSpLocks/>
            </p:cNvCxnSpPr>
            <p:nvPr/>
          </p:nvCxnSpPr>
          <p:spPr>
            <a:xfrm flipH="1">
              <a:off x="5137901" y="7363265"/>
              <a:ext cx="230652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DD67EEF5-D165-07F1-CACC-DFBA1B8D7BEB}"/>
                </a:ext>
              </a:extLst>
            </p:cNvPr>
            <p:cNvCxnSpPr>
              <a:cxnSpLocks/>
            </p:cNvCxnSpPr>
            <p:nvPr/>
          </p:nvCxnSpPr>
          <p:spPr>
            <a:xfrm flipH="1">
              <a:off x="10370340" y="7363265"/>
              <a:ext cx="230652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15223C53-8CDA-A7BD-1098-E9D7ABEAAA90}"/>
                </a:ext>
              </a:extLst>
            </p:cNvPr>
            <p:cNvCxnSpPr>
              <a:cxnSpLocks/>
            </p:cNvCxnSpPr>
            <p:nvPr/>
          </p:nvCxnSpPr>
          <p:spPr>
            <a:xfrm flipV="1">
              <a:off x="8262047" y="2265095"/>
              <a:ext cx="0" cy="2841801"/>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D0C04FB0-0308-0205-6254-29B4931E614E}"/>
                </a:ext>
              </a:extLst>
            </p:cNvPr>
            <p:cNvCxnSpPr>
              <a:cxnSpLocks/>
            </p:cNvCxnSpPr>
            <p:nvPr/>
          </p:nvCxnSpPr>
          <p:spPr>
            <a:xfrm>
              <a:off x="9544704" y="2265095"/>
              <a:ext cx="8007" cy="2878405"/>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5105F58E-C1A5-B89B-313D-C53D9980C24F}"/>
                </a:ext>
              </a:extLst>
            </p:cNvPr>
            <p:cNvSpPr txBox="1"/>
            <p:nvPr/>
          </p:nvSpPr>
          <p:spPr>
            <a:xfrm>
              <a:off x="5413874" y="5194140"/>
              <a:ext cx="1747594" cy="369332"/>
            </a:xfrm>
            <a:prstGeom prst="rect">
              <a:avLst/>
            </a:prstGeom>
            <a:noFill/>
          </p:spPr>
          <p:txBody>
            <a:bodyPr wrap="none" rtlCol="0">
              <a:spAutoFit/>
            </a:bodyPr>
            <a:lstStyle/>
            <a:p>
              <a:r>
                <a:rPr lang="en-US" dirty="0"/>
                <a:t>Sends user input</a:t>
              </a:r>
            </a:p>
          </p:txBody>
        </p:sp>
        <p:sp>
          <p:nvSpPr>
            <p:cNvPr id="70" name="TextBox 69">
              <a:extLst>
                <a:ext uri="{FF2B5EF4-FFF2-40B4-BE49-F238E27FC236}">
                  <a16:creationId xmlns:a16="http://schemas.microsoft.com/office/drawing/2014/main" id="{6F399D17-ADD6-2593-31F4-206B15711D23}"/>
                </a:ext>
              </a:extLst>
            </p:cNvPr>
            <p:cNvSpPr txBox="1"/>
            <p:nvPr/>
          </p:nvSpPr>
          <p:spPr>
            <a:xfrm rot="16200000">
              <a:off x="7051876" y="3362829"/>
              <a:ext cx="1774012" cy="646331"/>
            </a:xfrm>
            <a:prstGeom prst="rect">
              <a:avLst/>
            </a:prstGeom>
            <a:noFill/>
          </p:spPr>
          <p:txBody>
            <a:bodyPr wrap="none" rtlCol="0">
              <a:spAutoFit/>
            </a:bodyPr>
            <a:lstStyle/>
            <a:p>
              <a:pPr algn="ctr"/>
              <a:r>
                <a:rPr lang="en-US" dirty="0"/>
                <a:t>Request content </a:t>
              </a:r>
            </a:p>
            <a:p>
              <a:pPr algn="ctr"/>
              <a:r>
                <a:rPr lang="en-US" dirty="0"/>
                <a:t>generation</a:t>
              </a:r>
            </a:p>
          </p:txBody>
        </p:sp>
        <p:sp>
          <p:nvSpPr>
            <p:cNvPr id="75" name="TextBox 74">
              <a:extLst>
                <a:ext uri="{FF2B5EF4-FFF2-40B4-BE49-F238E27FC236}">
                  <a16:creationId xmlns:a16="http://schemas.microsoft.com/office/drawing/2014/main" id="{0B518359-8456-A2A2-FC27-7C00A16C1F1A}"/>
                </a:ext>
              </a:extLst>
            </p:cNvPr>
            <p:cNvSpPr txBox="1"/>
            <p:nvPr/>
          </p:nvSpPr>
          <p:spPr>
            <a:xfrm rot="16200000">
              <a:off x="8878150" y="3378559"/>
              <a:ext cx="1918602" cy="646331"/>
            </a:xfrm>
            <a:prstGeom prst="rect">
              <a:avLst/>
            </a:prstGeom>
            <a:noFill/>
          </p:spPr>
          <p:txBody>
            <a:bodyPr wrap="none" rtlCol="0">
              <a:spAutoFit/>
            </a:bodyPr>
            <a:lstStyle/>
            <a:p>
              <a:pPr algn="ctr"/>
              <a:r>
                <a:rPr lang="en-US" dirty="0"/>
                <a:t>Returns generated</a:t>
              </a:r>
            </a:p>
            <a:p>
              <a:pPr algn="ctr"/>
              <a:r>
                <a:rPr lang="en-US" dirty="0"/>
                <a:t>content</a:t>
              </a:r>
            </a:p>
          </p:txBody>
        </p:sp>
        <p:sp>
          <p:nvSpPr>
            <p:cNvPr id="76" name="TextBox 75">
              <a:extLst>
                <a:ext uri="{FF2B5EF4-FFF2-40B4-BE49-F238E27FC236}">
                  <a16:creationId xmlns:a16="http://schemas.microsoft.com/office/drawing/2014/main" id="{4135CBB5-F132-0953-9A5A-0B03E508C44F}"/>
                </a:ext>
              </a:extLst>
            </p:cNvPr>
            <p:cNvSpPr txBox="1"/>
            <p:nvPr/>
          </p:nvSpPr>
          <p:spPr>
            <a:xfrm>
              <a:off x="10552660" y="5143500"/>
              <a:ext cx="1954894" cy="369332"/>
            </a:xfrm>
            <a:prstGeom prst="rect">
              <a:avLst/>
            </a:prstGeom>
            <a:noFill/>
          </p:spPr>
          <p:txBody>
            <a:bodyPr wrap="none" rtlCol="0">
              <a:spAutoFit/>
            </a:bodyPr>
            <a:lstStyle/>
            <a:p>
              <a:r>
                <a:rPr lang="en-US" dirty="0"/>
                <a:t>Stores project data</a:t>
              </a:r>
            </a:p>
          </p:txBody>
        </p:sp>
        <p:sp>
          <p:nvSpPr>
            <p:cNvPr id="77" name="TextBox 76">
              <a:extLst>
                <a:ext uri="{FF2B5EF4-FFF2-40B4-BE49-F238E27FC236}">
                  <a16:creationId xmlns:a16="http://schemas.microsoft.com/office/drawing/2014/main" id="{91B3DC75-0172-729E-201C-BD3B4061CF63}"/>
                </a:ext>
              </a:extLst>
            </p:cNvPr>
            <p:cNvSpPr txBox="1"/>
            <p:nvPr/>
          </p:nvSpPr>
          <p:spPr>
            <a:xfrm>
              <a:off x="10411691" y="7304371"/>
              <a:ext cx="2236831" cy="369332"/>
            </a:xfrm>
            <a:prstGeom prst="rect">
              <a:avLst/>
            </a:prstGeom>
            <a:noFill/>
          </p:spPr>
          <p:txBody>
            <a:bodyPr wrap="none" rtlCol="0">
              <a:spAutoFit/>
            </a:bodyPr>
            <a:lstStyle/>
            <a:p>
              <a:r>
                <a:rPr lang="en-US" dirty="0"/>
                <a:t>Retrieves project data</a:t>
              </a:r>
            </a:p>
          </p:txBody>
        </p:sp>
        <p:sp>
          <p:nvSpPr>
            <p:cNvPr id="78" name="TextBox 77">
              <a:extLst>
                <a:ext uri="{FF2B5EF4-FFF2-40B4-BE49-F238E27FC236}">
                  <a16:creationId xmlns:a16="http://schemas.microsoft.com/office/drawing/2014/main" id="{90BC938F-FD5E-30AD-962B-5E2B3147B500}"/>
                </a:ext>
              </a:extLst>
            </p:cNvPr>
            <p:cNvSpPr txBox="1"/>
            <p:nvPr/>
          </p:nvSpPr>
          <p:spPr>
            <a:xfrm>
              <a:off x="5341234" y="7330114"/>
              <a:ext cx="2040815" cy="369332"/>
            </a:xfrm>
            <a:prstGeom prst="rect">
              <a:avLst/>
            </a:prstGeom>
            <a:noFill/>
          </p:spPr>
          <p:txBody>
            <a:bodyPr wrap="none" rtlCol="0">
              <a:spAutoFit/>
            </a:bodyPr>
            <a:lstStyle/>
            <a:p>
              <a:r>
                <a:rPr lang="en-US" dirty="0"/>
                <a:t>Display project data</a:t>
              </a:r>
            </a:p>
          </p:txBody>
        </p:sp>
      </p:grpSp>
      <p:sp>
        <p:nvSpPr>
          <p:cNvPr id="3" name="Slide Number Placeholder 2">
            <a:extLst>
              <a:ext uri="{FF2B5EF4-FFF2-40B4-BE49-F238E27FC236}">
                <a16:creationId xmlns:a16="http://schemas.microsoft.com/office/drawing/2014/main" id="{61B20AF2-228D-D1E6-A867-A870388D3EF6}"/>
              </a:ext>
            </a:extLst>
          </p:cNvPr>
          <p:cNvSpPr>
            <a:spLocks noGrp="1"/>
          </p:cNvSpPr>
          <p:nvPr>
            <p:ph type="sldNum" sz="quarter" idx="12"/>
          </p:nvPr>
        </p:nvSpPr>
        <p:spPr>
          <a:xfrm>
            <a:off x="8763000" y="9832984"/>
            <a:ext cx="364598" cy="365125"/>
          </a:xfrm>
        </p:spPr>
        <p:txBody>
          <a:bodyPr/>
          <a:lstStyle/>
          <a:p>
            <a:fld id="{B6F15528-21DE-4FAA-801E-634DDDAF4B2B}" type="slidenum">
              <a:rPr lang="en-US" smtClean="0">
                <a:solidFill>
                  <a:schemeClr val="tx1"/>
                </a:solidFill>
              </a:rPr>
              <a:pPr/>
              <a:t>10</a:t>
            </a:fld>
            <a:endParaRPr lang="en-US" dirty="0">
              <a:solidFill>
                <a:schemeClr val="tx1"/>
              </a:solidFill>
            </a:endParaRPr>
          </a:p>
        </p:txBody>
      </p:sp>
    </p:spTree>
    <p:extLst>
      <p:ext uri="{BB962C8B-B14F-4D97-AF65-F5344CB8AC3E}">
        <p14:creationId xmlns:p14="http://schemas.microsoft.com/office/powerpoint/2010/main" val="376911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מלבן: פינות מעוגלות 25">
            <a:extLst>
              <a:ext uri="{FF2B5EF4-FFF2-40B4-BE49-F238E27FC236}">
                <a16:creationId xmlns:a16="http://schemas.microsoft.com/office/drawing/2014/main" id="{E57E8800-AF42-5867-B2FD-7713915D9FD7}"/>
              </a:ext>
            </a:extLst>
          </p:cNvPr>
          <p:cNvSpPr/>
          <p:nvPr/>
        </p:nvSpPr>
        <p:spPr>
          <a:xfrm>
            <a:off x="6105802" y="1954647"/>
            <a:ext cx="2930434" cy="2241719"/>
          </a:xfrm>
          <a:prstGeom prst="roundRect">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1" anchor="t"/>
          <a:lstStyle/>
          <a:p>
            <a:pPr algn="ctr"/>
            <a:r>
              <a:rPr lang="en-US" sz="2000" dirty="0"/>
              <a:t>Prompt wrapping</a:t>
            </a:r>
            <a:endParaRPr lang="he-IL" sz="2000" dirty="0"/>
          </a:p>
        </p:txBody>
      </p:sp>
      <p:sp>
        <p:nvSpPr>
          <p:cNvPr id="20" name="מלבן: פינות מעוגלות 19">
            <a:extLst>
              <a:ext uri="{FF2B5EF4-FFF2-40B4-BE49-F238E27FC236}">
                <a16:creationId xmlns:a16="http://schemas.microsoft.com/office/drawing/2014/main" id="{5706BA69-29B9-BF8E-4F26-D5D86760B935}"/>
              </a:ext>
            </a:extLst>
          </p:cNvPr>
          <p:cNvSpPr/>
          <p:nvPr/>
        </p:nvSpPr>
        <p:spPr>
          <a:xfrm>
            <a:off x="6380116" y="2389707"/>
            <a:ext cx="2209800" cy="1371600"/>
          </a:xfrm>
          <a:prstGeom prst="roundRect">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1" anchor="t"/>
          <a:lstStyle/>
          <a:p>
            <a:pPr algn="ctr"/>
            <a:r>
              <a:rPr lang="en-US" sz="2000" dirty="0"/>
              <a:t>Prompt wrapping</a:t>
            </a:r>
            <a:endParaRPr lang="he-IL" sz="2000" dirty="0"/>
          </a:p>
        </p:txBody>
      </p:sp>
      <p:sp>
        <p:nvSpPr>
          <p:cNvPr id="3" name="Freeform 33">
            <a:extLst>
              <a:ext uri="{FF2B5EF4-FFF2-40B4-BE49-F238E27FC236}">
                <a16:creationId xmlns:a16="http://schemas.microsoft.com/office/drawing/2014/main" id="{E08A87C9-8633-ED47-0D4B-40EA83D3E2BA}"/>
              </a:ext>
            </a:extLst>
          </p:cNvPr>
          <p:cNvSpPr/>
          <p:nvPr/>
        </p:nvSpPr>
        <p:spPr>
          <a:xfrm flipH="1" flipV="1">
            <a:off x="15468599" y="23731"/>
            <a:ext cx="2819400" cy="1690769"/>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7" name="Freeform 33">
            <a:extLst>
              <a:ext uri="{FF2B5EF4-FFF2-40B4-BE49-F238E27FC236}">
                <a16:creationId xmlns:a16="http://schemas.microsoft.com/office/drawing/2014/main" id="{C607CEFF-A53F-01CB-F4DF-9D023E3CB712}"/>
              </a:ext>
            </a:extLst>
          </p:cNvPr>
          <p:cNvSpPr/>
          <p:nvPr/>
        </p:nvSpPr>
        <p:spPr>
          <a:xfrm flipH="1" flipV="1">
            <a:off x="-6532" y="23730"/>
            <a:ext cx="2819400" cy="1690769"/>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a:scene3d>
            <a:camera prst="orthographicFront">
              <a:rot lat="0" lon="10800000" rev="0"/>
            </a:camera>
            <a:lightRig rig="threePt" dir="t"/>
          </a:scene3d>
        </p:spPr>
        <p:txBody>
          <a:bodyPr/>
          <a:lstStyle/>
          <a:p>
            <a:endParaRPr lang="he-IL"/>
          </a:p>
        </p:txBody>
      </p:sp>
      <p:sp>
        <p:nvSpPr>
          <p:cNvPr id="8" name="Freeform 33">
            <a:extLst>
              <a:ext uri="{FF2B5EF4-FFF2-40B4-BE49-F238E27FC236}">
                <a16:creationId xmlns:a16="http://schemas.microsoft.com/office/drawing/2014/main" id="{5421F564-213A-CF5E-F460-61603B235DA8}"/>
              </a:ext>
            </a:extLst>
          </p:cNvPr>
          <p:cNvSpPr/>
          <p:nvPr/>
        </p:nvSpPr>
        <p:spPr>
          <a:xfrm rot="10800000" flipH="1" flipV="1">
            <a:off x="-6531" y="8579902"/>
            <a:ext cx="2819400" cy="1690769"/>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9" name="Freeform 33">
            <a:extLst>
              <a:ext uri="{FF2B5EF4-FFF2-40B4-BE49-F238E27FC236}">
                <a16:creationId xmlns:a16="http://schemas.microsoft.com/office/drawing/2014/main" id="{7E3927C6-F208-1161-84CD-089E558B1DDB}"/>
              </a:ext>
            </a:extLst>
          </p:cNvPr>
          <p:cNvSpPr/>
          <p:nvPr/>
        </p:nvSpPr>
        <p:spPr>
          <a:xfrm rot="10800000" flipH="1" flipV="1">
            <a:off x="15468600" y="8596231"/>
            <a:ext cx="2819400" cy="1690769"/>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a:scene3d>
            <a:camera prst="orthographicFront">
              <a:rot lat="0" lon="10800000" rev="0"/>
            </a:camera>
            <a:lightRig rig="threePt" dir="t"/>
          </a:scene3d>
        </p:spPr>
        <p:txBody>
          <a:bodyPr/>
          <a:lstStyle/>
          <a:p>
            <a:endParaRPr lang="he-IL"/>
          </a:p>
        </p:txBody>
      </p:sp>
      <p:pic>
        <p:nvPicPr>
          <p:cNvPr id="12" name="תמונה 11" descr="תמונה שמכילה גרפיקה, צילום מסך, אומנות קליפיפם, כחול חשמלי&#10;&#10;התיאור נוצר באופן אוטומטי">
            <a:extLst>
              <a:ext uri="{FF2B5EF4-FFF2-40B4-BE49-F238E27FC236}">
                <a16:creationId xmlns:a16="http://schemas.microsoft.com/office/drawing/2014/main" id="{C4B41279-E78B-963C-87F4-03ECBB422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09" y="5448300"/>
            <a:ext cx="2658884" cy="2658884"/>
          </a:xfrm>
          <a:prstGeom prst="rect">
            <a:avLst/>
          </a:prstGeom>
        </p:spPr>
      </p:pic>
      <p:pic>
        <p:nvPicPr>
          <p:cNvPr id="15" name="תמונה 14" descr="תמונה שמכילה גרפיקה, סמל, קו, עיצוב&#10;&#10;התיאור נוצר באופן אוטומטי">
            <a:extLst>
              <a:ext uri="{FF2B5EF4-FFF2-40B4-BE49-F238E27FC236}">
                <a16:creationId xmlns:a16="http://schemas.microsoft.com/office/drawing/2014/main" id="{74097D57-5989-4708-686C-7E77CF8B2A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799" y="5653410"/>
            <a:ext cx="3120934" cy="2825406"/>
          </a:xfrm>
          <a:prstGeom prst="rect">
            <a:avLst/>
          </a:prstGeom>
        </p:spPr>
      </p:pic>
      <p:sp>
        <p:nvSpPr>
          <p:cNvPr id="17" name="תרשים זרימה: הכנה 16">
            <a:extLst>
              <a:ext uri="{FF2B5EF4-FFF2-40B4-BE49-F238E27FC236}">
                <a16:creationId xmlns:a16="http://schemas.microsoft.com/office/drawing/2014/main" id="{DFF2CF48-995D-89D3-B290-FB97773E571A}"/>
              </a:ext>
            </a:extLst>
          </p:cNvPr>
          <p:cNvSpPr/>
          <p:nvPr/>
        </p:nvSpPr>
        <p:spPr>
          <a:xfrm>
            <a:off x="1403168" y="3409090"/>
            <a:ext cx="1378132" cy="613627"/>
          </a:xfrm>
          <a:prstGeom prst="flowChartPreparation">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en-US" sz="2000" b="1" dirty="0"/>
              <a:t>Idea</a:t>
            </a:r>
            <a:endParaRPr lang="he-IL" sz="2000" b="1" dirty="0"/>
          </a:p>
        </p:txBody>
      </p:sp>
      <p:pic>
        <p:nvPicPr>
          <p:cNvPr id="22" name="תמונה 21" descr="תמונה שמכילה ציור, סרט מצויר, אומנות קליפיפם, אומנות ילדים&#10;&#10;התיאור נוצר באופן אוטומטי">
            <a:extLst>
              <a:ext uri="{FF2B5EF4-FFF2-40B4-BE49-F238E27FC236}">
                <a16:creationId xmlns:a16="http://schemas.microsoft.com/office/drawing/2014/main" id="{D95A4AF9-183B-4752-1CE1-B21C766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9108" y="5368042"/>
            <a:ext cx="2819400" cy="2819400"/>
          </a:xfrm>
          <a:prstGeom prst="rect">
            <a:avLst/>
          </a:prstGeom>
        </p:spPr>
      </p:pic>
      <p:sp>
        <p:nvSpPr>
          <p:cNvPr id="23" name="מלבן: פינה מקופלת 22">
            <a:extLst>
              <a:ext uri="{FF2B5EF4-FFF2-40B4-BE49-F238E27FC236}">
                <a16:creationId xmlns:a16="http://schemas.microsoft.com/office/drawing/2014/main" id="{19B8EC59-93DF-0C8B-1364-CA88C1623D4C}"/>
              </a:ext>
            </a:extLst>
          </p:cNvPr>
          <p:cNvSpPr/>
          <p:nvPr/>
        </p:nvSpPr>
        <p:spPr>
          <a:xfrm>
            <a:off x="13258800" y="2488124"/>
            <a:ext cx="2209799" cy="1534593"/>
          </a:xfrm>
          <a:prstGeom prst="foldedCorner">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sz="2400" b="1" dirty="0"/>
              <a:t>Documentation File</a:t>
            </a:r>
            <a:endParaRPr lang="he-IL" sz="2400" b="1" dirty="0"/>
          </a:p>
        </p:txBody>
      </p:sp>
      <p:sp>
        <p:nvSpPr>
          <p:cNvPr id="27" name="מלבן: פינה מקופלת 26">
            <a:extLst>
              <a:ext uri="{FF2B5EF4-FFF2-40B4-BE49-F238E27FC236}">
                <a16:creationId xmlns:a16="http://schemas.microsoft.com/office/drawing/2014/main" id="{8B0BB309-2AA6-A024-0128-5E102A418107}"/>
              </a:ext>
            </a:extLst>
          </p:cNvPr>
          <p:cNvSpPr/>
          <p:nvPr/>
        </p:nvSpPr>
        <p:spPr>
          <a:xfrm>
            <a:off x="13231586" y="2249957"/>
            <a:ext cx="2237013" cy="1946410"/>
          </a:xfrm>
          <a:prstGeom prst="foldedCorner">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sz="2400" b="1" dirty="0"/>
              <a:t>One chapter of the book</a:t>
            </a:r>
            <a:endParaRPr lang="he-IL" sz="2400" b="1" dirty="0"/>
          </a:p>
        </p:txBody>
      </p:sp>
      <p:sp>
        <p:nvSpPr>
          <p:cNvPr id="28" name="גל 27">
            <a:extLst>
              <a:ext uri="{FF2B5EF4-FFF2-40B4-BE49-F238E27FC236}">
                <a16:creationId xmlns:a16="http://schemas.microsoft.com/office/drawing/2014/main" id="{4FBAE60F-F7D2-CC57-847F-79E1B7606C2D}"/>
              </a:ext>
            </a:extLst>
          </p:cNvPr>
          <p:cNvSpPr/>
          <p:nvPr/>
        </p:nvSpPr>
        <p:spPr>
          <a:xfrm>
            <a:off x="6603282" y="3563318"/>
            <a:ext cx="1752600" cy="1447800"/>
          </a:xfrm>
          <a:prstGeom prst="wave">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400" b="1" dirty="0"/>
              <a:t>Next chapter</a:t>
            </a:r>
            <a:endParaRPr lang="he-IL" sz="2400" b="1" dirty="0"/>
          </a:p>
        </p:txBody>
      </p:sp>
      <p:sp>
        <p:nvSpPr>
          <p:cNvPr id="29" name="מלבן: פינה מקופלת 28">
            <a:extLst>
              <a:ext uri="{FF2B5EF4-FFF2-40B4-BE49-F238E27FC236}">
                <a16:creationId xmlns:a16="http://schemas.microsoft.com/office/drawing/2014/main" id="{7DBEEAB5-C427-DD4C-6553-C2716296C07E}"/>
              </a:ext>
            </a:extLst>
          </p:cNvPr>
          <p:cNvSpPr/>
          <p:nvPr/>
        </p:nvSpPr>
        <p:spPr>
          <a:xfrm>
            <a:off x="13383986" y="2402357"/>
            <a:ext cx="2237013" cy="1946410"/>
          </a:xfrm>
          <a:prstGeom prst="foldedCorner">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sz="2400" b="1" dirty="0"/>
              <a:t>One chapter of the book</a:t>
            </a:r>
            <a:endParaRPr lang="he-IL" sz="2400" b="1" dirty="0"/>
          </a:p>
        </p:txBody>
      </p:sp>
      <p:sp>
        <p:nvSpPr>
          <p:cNvPr id="30" name="גל 29">
            <a:extLst>
              <a:ext uri="{FF2B5EF4-FFF2-40B4-BE49-F238E27FC236}">
                <a16:creationId xmlns:a16="http://schemas.microsoft.com/office/drawing/2014/main" id="{95F0EBB8-AD2A-F944-725B-82F020B714B8}"/>
              </a:ext>
            </a:extLst>
          </p:cNvPr>
          <p:cNvSpPr/>
          <p:nvPr/>
        </p:nvSpPr>
        <p:spPr>
          <a:xfrm>
            <a:off x="6755682" y="3715718"/>
            <a:ext cx="1752600" cy="1447800"/>
          </a:xfrm>
          <a:prstGeom prst="wave">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400" b="1" dirty="0"/>
              <a:t>Next chapter</a:t>
            </a:r>
            <a:endParaRPr lang="he-IL" sz="2400" b="1" dirty="0"/>
          </a:p>
        </p:txBody>
      </p:sp>
      <p:sp>
        <p:nvSpPr>
          <p:cNvPr id="31" name="מלבן: פינה מקופלת 30">
            <a:extLst>
              <a:ext uri="{FF2B5EF4-FFF2-40B4-BE49-F238E27FC236}">
                <a16:creationId xmlns:a16="http://schemas.microsoft.com/office/drawing/2014/main" id="{B3876FCF-CF18-E508-8535-72632055231C}"/>
              </a:ext>
            </a:extLst>
          </p:cNvPr>
          <p:cNvSpPr/>
          <p:nvPr/>
        </p:nvSpPr>
        <p:spPr>
          <a:xfrm>
            <a:off x="13356772" y="2489182"/>
            <a:ext cx="2237013" cy="1946410"/>
          </a:xfrm>
          <a:prstGeom prst="foldedCorner">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sz="2400" b="1" dirty="0"/>
              <a:t>Last chapter of the book</a:t>
            </a:r>
            <a:endParaRPr lang="he-IL" sz="2400" b="1" dirty="0"/>
          </a:p>
        </p:txBody>
      </p:sp>
      <p:sp>
        <p:nvSpPr>
          <p:cNvPr id="32" name="מלבן: פינה מקופלת 31">
            <a:extLst>
              <a:ext uri="{FF2B5EF4-FFF2-40B4-BE49-F238E27FC236}">
                <a16:creationId xmlns:a16="http://schemas.microsoft.com/office/drawing/2014/main" id="{F6945319-C04D-01A8-3628-60A5DF45D8E3}"/>
              </a:ext>
            </a:extLst>
          </p:cNvPr>
          <p:cNvSpPr/>
          <p:nvPr/>
        </p:nvSpPr>
        <p:spPr>
          <a:xfrm>
            <a:off x="6102535" y="1921990"/>
            <a:ext cx="3038198" cy="3056471"/>
          </a:xfrm>
          <a:prstGeom prst="foldedCorner">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3200" b="1" dirty="0"/>
              <a:t>Complete Project Book</a:t>
            </a:r>
            <a:endParaRPr lang="he-IL" sz="3200" b="1" dirty="0"/>
          </a:p>
        </p:txBody>
      </p:sp>
      <p:sp>
        <p:nvSpPr>
          <p:cNvPr id="2" name="TextBox 15">
            <a:extLst>
              <a:ext uri="{FF2B5EF4-FFF2-40B4-BE49-F238E27FC236}">
                <a16:creationId xmlns:a16="http://schemas.microsoft.com/office/drawing/2014/main" id="{6BFD2D83-F3D0-80CD-849D-36DE4344A5C8}"/>
              </a:ext>
            </a:extLst>
          </p:cNvPr>
          <p:cNvSpPr txBox="1"/>
          <p:nvPr/>
        </p:nvSpPr>
        <p:spPr>
          <a:xfrm>
            <a:off x="2858587" y="12704"/>
            <a:ext cx="4340167" cy="1226820"/>
          </a:xfrm>
          <a:prstGeom prst="rect">
            <a:avLst/>
          </a:prstGeom>
        </p:spPr>
        <p:txBody>
          <a:bodyPr wrap="square"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The Product</a:t>
            </a:r>
          </a:p>
        </p:txBody>
      </p:sp>
      <p:sp>
        <p:nvSpPr>
          <p:cNvPr id="4" name="Slide Number Placeholder 3">
            <a:extLst>
              <a:ext uri="{FF2B5EF4-FFF2-40B4-BE49-F238E27FC236}">
                <a16:creationId xmlns:a16="http://schemas.microsoft.com/office/drawing/2014/main" id="{8798CF38-8C9E-808C-0124-1C29A12F477D}"/>
              </a:ext>
            </a:extLst>
          </p:cNvPr>
          <p:cNvSpPr>
            <a:spLocks noGrp="1"/>
          </p:cNvSpPr>
          <p:nvPr>
            <p:ph type="sldNum" sz="quarter" idx="12"/>
          </p:nvPr>
        </p:nvSpPr>
        <p:spPr>
          <a:xfrm>
            <a:off x="8229600" y="9905546"/>
            <a:ext cx="417466" cy="365125"/>
          </a:xfrm>
        </p:spPr>
        <p:txBody>
          <a:bodyPr/>
          <a:lstStyle/>
          <a:p>
            <a:fld id="{B6F15528-21DE-4FAA-801E-634DDDAF4B2B}"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35938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3"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0.29809 -0.0463 L 0.30017 -0.04136 " pathEditMode="relative" rAng="0" ptsTypes="AA">
                                      <p:cBhvr>
                                        <p:cTn id="11" dur="2000" fill="hold"/>
                                        <p:tgtEl>
                                          <p:spTgt spid="17"/>
                                        </p:tgtEl>
                                        <p:attrNameLst>
                                          <p:attrName>ppt_x</p:attrName>
                                          <p:attrName>ppt_y</p:attrName>
                                        </p:attrNameLst>
                                      </p:cBhvr>
                                      <p:rCtr x="104" y="247"/>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heel(1)">
                                      <p:cBhvr>
                                        <p:cTn id="16" dur="2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grpId="0" nodeType="clickEffect">
                                  <p:stCondLst>
                                    <p:cond delay="0"/>
                                  </p:stCondLst>
                                  <p:childTnLst>
                                    <p:animMotion origin="layout" path="M 1.80556E-6 2.46914E-7 L 0.36927 -0.00586 " pathEditMode="relative" rAng="0" ptsTypes="AA">
                                      <p:cBhvr>
                                        <p:cTn id="20" dur="2000" fill="hold"/>
                                        <p:tgtEl>
                                          <p:spTgt spid="20"/>
                                        </p:tgtEl>
                                        <p:attrNameLst>
                                          <p:attrName>ppt_x</p:attrName>
                                          <p:attrName>ppt_y</p:attrName>
                                        </p:attrNameLst>
                                      </p:cBhvr>
                                      <p:rCtr x="18464" y="-293"/>
                                    </p:animMotion>
                                  </p:childTnLst>
                                </p:cTn>
                              </p:par>
                              <p:par>
                                <p:cTn id="21" presetID="63" presetClass="path" presetSubtype="0" accel="50000" decel="50000" fill="hold" grpId="1" nodeType="withEffect">
                                  <p:stCondLst>
                                    <p:cond delay="0"/>
                                  </p:stCondLst>
                                  <p:childTnLst>
                                    <p:animMotion origin="layout" path="M 0.30017 -0.04136 L 0.66415 -0.02978 " pathEditMode="relative" rAng="0" ptsTypes="AA">
                                      <p:cBhvr>
                                        <p:cTn id="22" dur="2000" fill="hold"/>
                                        <p:tgtEl>
                                          <p:spTgt spid="17"/>
                                        </p:tgtEl>
                                        <p:attrNameLst>
                                          <p:attrName>ppt_x</p:attrName>
                                          <p:attrName>ppt_y</p:attrName>
                                        </p:attrNameLst>
                                      </p:cBhvr>
                                      <p:rCtr x="18194" y="571"/>
                                    </p:animMotion>
                                  </p:childTnLst>
                                </p:cTn>
                              </p:par>
                            </p:childTnLst>
                          </p:cTn>
                        </p:par>
                        <p:par>
                          <p:cTn id="23" fill="hold">
                            <p:stCondLst>
                              <p:cond delay="2000"/>
                            </p:stCondLst>
                            <p:childTnLst>
                              <p:par>
                                <p:cTn id="24" presetID="10" presetClass="exit" presetSubtype="0" fill="hold" grpId="1" nodeType="after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3"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
                                        <p:tgtEl>
                                          <p:spTgt spid="23"/>
                                        </p:tgtEl>
                                      </p:cBhvr>
                                    </p:animEffect>
                                    <p:anim calcmode="lin" valueType="num">
                                      <p:cBhvr>
                                        <p:cTn id="35" dur="400" fill="hold"/>
                                        <p:tgtEl>
                                          <p:spTgt spid="23"/>
                                        </p:tgtEl>
                                        <p:attrNameLst>
                                          <p:attrName>ppt_x</p:attrName>
                                        </p:attrNameLst>
                                      </p:cBhvr>
                                      <p:tavLst>
                                        <p:tav tm="0">
                                          <p:val>
                                            <p:strVal val="#ppt_x"/>
                                          </p:val>
                                        </p:tav>
                                        <p:tav tm="100000">
                                          <p:val>
                                            <p:strVal val="#ppt_x"/>
                                          </p:val>
                                        </p:tav>
                                      </p:tavLst>
                                    </p:anim>
                                    <p:anim calcmode="lin" valueType="num">
                                      <p:cBhvr>
                                        <p:cTn id="36" dur="400" fill="hold"/>
                                        <p:tgtEl>
                                          <p:spTgt spid="23"/>
                                        </p:tgtEl>
                                        <p:attrNameLst>
                                          <p:attrName>ppt_y</p:attrName>
                                        </p:attrNameLst>
                                      </p:cBhvr>
                                      <p:tavLst>
                                        <p:tav tm="0">
                                          <p:val>
                                            <p:strVal val="#ppt_y+0.31"/>
                                          </p:val>
                                        </p:tav>
                                        <p:tav tm="100000">
                                          <p:val>
                                            <p:strVal val="#ppt_y+0.31"/>
                                          </p:val>
                                        </p:tav>
                                      </p:tavLst>
                                    </p:anim>
                                    <p:anim calcmode="lin" valueType="num">
                                      <p:cBhvr>
                                        <p:cTn id="37" dur="600" decel="50000" fill="hold">
                                          <p:stCondLst>
                                            <p:cond delay="400"/>
                                          </p:stCondLst>
                                        </p:cTn>
                                        <p:tgtEl>
                                          <p:spTgt spid="2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8" dur="600" decel="50000" fill="hold">
                                          <p:stCondLst>
                                            <p:cond delay="400"/>
                                          </p:stCondLst>
                                        </p:cTn>
                                        <p:tgtEl>
                                          <p:spTgt spid="2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grpId="1" nodeType="clickEffect">
                                  <p:stCondLst>
                                    <p:cond delay="0"/>
                                  </p:stCondLst>
                                  <p:childTnLst>
                                    <p:animMotion origin="layout" path="M 3.33333E-6 1.97531E-6 L -0.37292 -0.00155 " pathEditMode="relative" rAng="0" ptsTypes="AA">
                                      <p:cBhvr>
                                        <p:cTn id="42" dur="2000" fill="hold"/>
                                        <p:tgtEl>
                                          <p:spTgt spid="23"/>
                                        </p:tgtEl>
                                        <p:attrNameLst>
                                          <p:attrName>ppt_x</p:attrName>
                                          <p:attrName>ppt_y</p:attrName>
                                        </p:attrNameLst>
                                      </p:cBhvr>
                                      <p:rCtr x="-18646" y="-7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grpId="1" nodeType="clickEffect">
                                  <p:stCondLst>
                                    <p:cond delay="0"/>
                                  </p:stCondLst>
                                  <p:childTnLst>
                                    <p:animMotion origin="layout" path="M 4.30556E-6 2.46914E-7 L 0.37144 0.01744 " pathEditMode="relative" rAng="0" ptsTypes="AA">
                                      <p:cBhvr>
                                        <p:cTn id="51" dur="2000" fill="hold"/>
                                        <p:tgtEl>
                                          <p:spTgt spid="26"/>
                                        </p:tgtEl>
                                        <p:attrNameLst>
                                          <p:attrName>ppt_x</p:attrName>
                                          <p:attrName>ppt_y</p:attrName>
                                        </p:attrNameLst>
                                      </p:cBhvr>
                                      <p:rCtr x="18229" y="170"/>
                                    </p:animMotion>
                                  </p:childTnLst>
                                </p:cTn>
                              </p:par>
                              <p:par>
                                <p:cTn id="52" presetID="63" presetClass="path" presetSubtype="0" accel="50000" decel="50000" fill="hold" grpId="2" nodeType="withEffect">
                                  <p:stCondLst>
                                    <p:cond delay="0"/>
                                  </p:stCondLst>
                                  <p:childTnLst>
                                    <p:animMotion origin="layout" path="M -0.37084 0.00339 L -7.37257E-18 -4.44444E-6 " pathEditMode="relative" rAng="0" ptsTypes="AA">
                                      <p:cBhvr>
                                        <p:cTn id="53" dur="2000" fill="hold"/>
                                        <p:tgtEl>
                                          <p:spTgt spid="23"/>
                                        </p:tgtEl>
                                        <p:attrNameLst>
                                          <p:attrName>ppt_x</p:attrName>
                                          <p:attrName>ppt_y</p:attrName>
                                        </p:attrNameLst>
                                      </p:cBhvr>
                                      <p:rCtr x="18646" y="1235"/>
                                    </p:animMotion>
                                  </p:childTnLst>
                                </p:cTn>
                              </p:par>
                            </p:childTnLst>
                          </p:cTn>
                        </p:par>
                        <p:par>
                          <p:cTn id="54" fill="hold">
                            <p:stCondLst>
                              <p:cond delay="2000"/>
                            </p:stCondLst>
                            <p:childTnLst>
                              <p:par>
                                <p:cTn id="55" presetID="53" presetClass="exit" presetSubtype="32" fill="hold" grpId="2" nodeType="afterEffect">
                                  <p:stCondLst>
                                    <p:cond delay="0"/>
                                  </p:stCondLst>
                                  <p:childTnLst>
                                    <p:anim calcmode="lin" valueType="num">
                                      <p:cBhvr>
                                        <p:cTn id="56" dur="500"/>
                                        <p:tgtEl>
                                          <p:spTgt spid="26"/>
                                        </p:tgtEl>
                                        <p:attrNameLst>
                                          <p:attrName>ppt_w</p:attrName>
                                        </p:attrNameLst>
                                      </p:cBhvr>
                                      <p:tavLst>
                                        <p:tav tm="0">
                                          <p:val>
                                            <p:strVal val="ppt_w"/>
                                          </p:val>
                                        </p:tav>
                                        <p:tav tm="100000">
                                          <p:val>
                                            <p:fltVal val="0"/>
                                          </p:val>
                                        </p:tav>
                                      </p:tavLst>
                                    </p:anim>
                                    <p:anim calcmode="lin" valueType="num">
                                      <p:cBhvr>
                                        <p:cTn id="57" dur="500"/>
                                        <p:tgtEl>
                                          <p:spTgt spid="26"/>
                                        </p:tgtEl>
                                        <p:attrNameLst>
                                          <p:attrName>ppt_h</p:attrName>
                                        </p:attrNameLst>
                                      </p:cBhvr>
                                      <p:tavLst>
                                        <p:tav tm="0">
                                          <p:val>
                                            <p:strVal val="ppt_h"/>
                                          </p:val>
                                        </p:tav>
                                        <p:tav tm="100000">
                                          <p:val>
                                            <p:fltVal val="0"/>
                                          </p:val>
                                        </p:tav>
                                      </p:tavLst>
                                    </p:anim>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53" presetClass="exit" presetSubtype="32" fill="hold" grpId="3" nodeType="withEffect">
                                  <p:stCondLst>
                                    <p:cond delay="0"/>
                                  </p:stCondLst>
                                  <p:childTnLst>
                                    <p:anim calcmode="lin" valueType="num">
                                      <p:cBhvr>
                                        <p:cTn id="61" dur="500"/>
                                        <p:tgtEl>
                                          <p:spTgt spid="23"/>
                                        </p:tgtEl>
                                        <p:attrNameLst>
                                          <p:attrName>ppt_w</p:attrName>
                                        </p:attrNameLst>
                                      </p:cBhvr>
                                      <p:tavLst>
                                        <p:tav tm="0">
                                          <p:val>
                                            <p:strVal val="ppt_w"/>
                                          </p:val>
                                        </p:tav>
                                        <p:tav tm="100000">
                                          <p:val>
                                            <p:fltVal val="0"/>
                                          </p:val>
                                        </p:tav>
                                      </p:tavLst>
                                    </p:anim>
                                    <p:anim calcmode="lin" valueType="num">
                                      <p:cBhvr>
                                        <p:cTn id="62" dur="500"/>
                                        <p:tgtEl>
                                          <p:spTgt spid="23"/>
                                        </p:tgtEl>
                                        <p:attrNameLst>
                                          <p:attrName>ppt_h</p:attrName>
                                        </p:attrNameLst>
                                      </p:cBhvr>
                                      <p:tavLst>
                                        <p:tav tm="0">
                                          <p:val>
                                            <p:strVal val="ppt_h"/>
                                          </p:val>
                                        </p:tav>
                                        <p:tav tm="100000">
                                          <p:val>
                                            <p:fltVal val="0"/>
                                          </p:val>
                                        </p:tav>
                                      </p:tavLst>
                                    </p:anim>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3"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
                                        <p:tgtEl>
                                          <p:spTgt spid="27"/>
                                        </p:tgtEl>
                                      </p:cBhvr>
                                    </p:animEffect>
                                    <p:anim calcmode="lin" valueType="num">
                                      <p:cBhvr>
                                        <p:cTn id="70" dur="400" fill="hold"/>
                                        <p:tgtEl>
                                          <p:spTgt spid="27"/>
                                        </p:tgtEl>
                                        <p:attrNameLst>
                                          <p:attrName>ppt_x</p:attrName>
                                        </p:attrNameLst>
                                      </p:cBhvr>
                                      <p:tavLst>
                                        <p:tav tm="0">
                                          <p:val>
                                            <p:strVal val="#ppt_x"/>
                                          </p:val>
                                        </p:tav>
                                        <p:tav tm="100000">
                                          <p:val>
                                            <p:strVal val="#ppt_x"/>
                                          </p:val>
                                        </p:tav>
                                      </p:tavLst>
                                    </p:anim>
                                    <p:anim calcmode="lin" valueType="num">
                                      <p:cBhvr>
                                        <p:cTn id="71" dur="400" fill="hold"/>
                                        <p:tgtEl>
                                          <p:spTgt spid="27"/>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74" fill="hold">
                            <p:stCondLst>
                              <p:cond delay="1000"/>
                            </p:stCondLst>
                            <p:childTnLst>
                              <p:par>
                                <p:cTn id="75" presetID="35" presetClass="path" presetSubtype="0" accel="50000" decel="50000" fill="hold" grpId="1" nodeType="afterEffect">
                                  <p:stCondLst>
                                    <p:cond delay="0"/>
                                  </p:stCondLst>
                                  <p:childTnLst>
                                    <p:animMotion origin="layout" path="M 4.58333E-6 -1.60494E-6 L -0.37213 0.00154 " pathEditMode="relative" rAng="0" ptsTypes="AA">
                                      <p:cBhvr>
                                        <p:cTn id="76" dur="2000" fill="hold"/>
                                        <p:tgtEl>
                                          <p:spTgt spid="27"/>
                                        </p:tgtEl>
                                        <p:attrNameLst>
                                          <p:attrName>ppt_x</p:attrName>
                                          <p:attrName>ppt_y</p:attrName>
                                        </p:attrNameLst>
                                      </p:cBhvr>
                                      <p:rCtr x="-18403" y="77"/>
                                    </p:animMotion>
                                  </p:childTnLst>
                                </p:cTn>
                              </p:par>
                            </p:childTnLst>
                          </p:cTn>
                        </p:par>
                        <p:par>
                          <p:cTn id="77" fill="hold">
                            <p:stCondLst>
                              <p:cond delay="3000"/>
                            </p:stCondLst>
                            <p:childTnLst>
                              <p:par>
                                <p:cTn id="78" presetID="43" presetClass="exit" presetSubtype="0" fill="hold" grpId="2" nodeType="afterEffect">
                                  <p:stCondLst>
                                    <p:cond delay="0"/>
                                  </p:stCondLst>
                                  <p:childTnLst>
                                    <p:anim calcmode="lin" valueType="num">
                                      <p:cBhvr>
                                        <p:cTn id="79" dur="600" decel="50000">
                                          <p:stCondLst>
                                            <p:cond delay="0"/>
                                          </p:stCondLst>
                                        </p:cTn>
                                        <p:tgtEl>
                                          <p:spTgt spid="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400">
                                          <p:stCondLst>
                                            <p:cond delay="600"/>
                                          </p:stCondLst>
                                        </p:cTn>
                                        <p:tgtEl>
                                          <p:spTgt spid="27"/>
                                        </p:tgtEl>
                                        <p:attrNameLst>
                                          <p:attrName>ppt_x</p:attrName>
                                        </p:attrNameLst>
                                      </p:cBhvr>
                                      <p:tavLst>
                                        <p:tav tm="0">
                                          <p:val>
                                            <p:strVal val="ppt_x"/>
                                          </p:val>
                                        </p:tav>
                                        <p:tav tm="100000">
                                          <p:val>
                                            <p:strVal val="ppt_x"/>
                                          </p:val>
                                        </p:tav>
                                      </p:tavLst>
                                    </p:anim>
                                    <p:anim calcmode="lin" valueType="num">
                                      <p:cBhvr>
                                        <p:cTn id="81" dur="600" decel="50000">
                                          <p:stCondLst>
                                            <p:cond delay="0"/>
                                          </p:stCondLst>
                                        </p:cTn>
                                        <p:tgtEl>
                                          <p:spTgt spid="27"/>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82" dur="400">
                                          <p:stCondLst>
                                            <p:cond delay="600"/>
                                          </p:stCondLst>
                                        </p:cTn>
                                        <p:tgtEl>
                                          <p:spTgt spid="27"/>
                                        </p:tgtEl>
                                        <p:attrNameLst>
                                          <p:attrName>ppt_y</p:attrName>
                                        </p:attrNameLst>
                                      </p:cBhvr>
                                      <p:tavLst>
                                        <p:tav tm="0">
                                          <p:val>
                                            <p:strVal val="ppt_y"/>
                                          </p:val>
                                        </p:tav>
                                        <p:tav tm="100000">
                                          <p:val>
                                            <p:strVal val="ppt_y"/>
                                          </p:val>
                                        </p:tav>
                                      </p:tavLst>
                                    </p:anim>
                                    <p:animEffect transition="out" filter="fade">
                                      <p:cBhvr>
                                        <p:cTn id="83" dur="100">
                                          <p:stCondLst>
                                            <p:cond delay="900"/>
                                          </p:stCondLst>
                                        </p:cTn>
                                        <p:tgtEl>
                                          <p:spTgt spid="27"/>
                                        </p:tgtEl>
                                      </p:cBhvr>
                                    </p:animEffect>
                                    <p:set>
                                      <p:cBhvr>
                                        <p:cTn id="84" dur="1" fill="hold">
                                          <p:stCondLst>
                                            <p:cond delay="999"/>
                                          </p:stCondLst>
                                        </p:cTn>
                                        <p:tgtEl>
                                          <p:spTgt spid="2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strips(downLeft)">
                                      <p:cBhvr>
                                        <p:cTn id="89" dur="500"/>
                                        <p:tgtEl>
                                          <p:spTgt spid="28"/>
                                        </p:tgtEl>
                                      </p:cBhvr>
                                    </p:animEffect>
                                  </p:childTnLst>
                                </p:cTn>
                              </p:par>
                            </p:childTnLst>
                          </p:cTn>
                        </p:par>
                        <p:par>
                          <p:cTn id="90" fill="hold">
                            <p:stCondLst>
                              <p:cond delay="500"/>
                            </p:stCondLst>
                            <p:childTnLst>
                              <p:par>
                                <p:cTn id="91" presetID="63" presetClass="path" presetSubtype="0" accel="50000" decel="50000" fill="hold" grpId="1" nodeType="afterEffect">
                                  <p:stCondLst>
                                    <p:cond delay="0"/>
                                  </p:stCondLst>
                                  <p:childTnLst>
                                    <p:animMotion origin="layout" path="M 2.22222E-6 -9.87654E-7 L 0.36953 -0.00262 " pathEditMode="relative" rAng="0" ptsTypes="AA">
                                      <p:cBhvr>
                                        <p:cTn id="92" dur="2000" fill="hold"/>
                                        <p:tgtEl>
                                          <p:spTgt spid="28"/>
                                        </p:tgtEl>
                                        <p:attrNameLst>
                                          <p:attrName>ppt_x</p:attrName>
                                          <p:attrName>ppt_y</p:attrName>
                                        </p:attrNameLst>
                                      </p:cBhvr>
                                      <p:rCtr x="18472" y="-139"/>
                                    </p:animMotion>
                                  </p:childTnLst>
                                </p:cTn>
                              </p:par>
                            </p:childTnLst>
                          </p:cTn>
                        </p:par>
                        <p:par>
                          <p:cTn id="93" fill="hold">
                            <p:stCondLst>
                              <p:cond delay="2500"/>
                            </p:stCondLst>
                            <p:childTnLst>
                              <p:par>
                                <p:cTn id="94" presetID="43" presetClass="exit" presetSubtype="0" fill="hold" grpId="2" nodeType="afterEffect">
                                  <p:stCondLst>
                                    <p:cond delay="0"/>
                                  </p:stCondLst>
                                  <p:childTnLst>
                                    <p:anim calcmode="lin" valueType="num">
                                      <p:cBhvr>
                                        <p:cTn id="95" dur="600" decel="50000">
                                          <p:stCondLst>
                                            <p:cond delay="0"/>
                                          </p:stCondLst>
                                        </p:cTn>
                                        <p:tgtEl>
                                          <p:spTgt spid="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6" dur="400">
                                          <p:stCondLst>
                                            <p:cond delay="600"/>
                                          </p:stCondLst>
                                        </p:cTn>
                                        <p:tgtEl>
                                          <p:spTgt spid="28"/>
                                        </p:tgtEl>
                                        <p:attrNameLst>
                                          <p:attrName>ppt_x</p:attrName>
                                        </p:attrNameLst>
                                      </p:cBhvr>
                                      <p:tavLst>
                                        <p:tav tm="0">
                                          <p:val>
                                            <p:strVal val="ppt_x"/>
                                          </p:val>
                                        </p:tav>
                                        <p:tav tm="100000">
                                          <p:val>
                                            <p:strVal val="ppt_x"/>
                                          </p:val>
                                        </p:tav>
                                      </p:tavLst>
                                    </p:anim>
                                    <p:anim calcmode="lin" valueType="num">
                                      <p:cBhvr>
                                        <p:cTn id="97" dur="600" decel="50000">
                                          <p:stCondLst>
                                            <p:cond delay="0"/>
                                          </p:stCondLst>
                                        </p:cTn>
                                        <p:tgtEl>
                                          <p:spTgt spid="28"/>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98" dur="400">
                                          <p:stCondLst>
                                            <p:cond delay="600"/>
                                          </p:stCondLst>
                                        </p:cTn>
                                        <p:tgtEl>
                                          <p:spTgt spid="28"/>
                                        </p:tgtEl>
                                        <p:attrNameLst>
                                          <p:attrName>ppt_y</p:attrName>
                                        </p:attrNameLst>
                                      </p:cBhvr>
                                      <p:tavLst>
                                        <p:tav tm="0">
                                          <p:val>
                                            <p:strVal val="ppt_y"/>
                                          </p:val>
                                        </p:tav>
                                        <p:tav tm="100000">
                                          <p:val>
                                            <p:strVal val="ppt_y"/>
                                          </p:val>
                                        </p:tav>
                                      </p:tavLst>
                                    </p:anim>
                                    <p:animEffect transition="out" filter="fade">
                                      <p:cBhvr>
                                        <p:cTn id="99" dur="100">
                                          <p:stCondLst>
                                            <p:cond delay="900"/>
                                          </p:stCondLst>
                                        </p:cTn>
                                        <p:tgtEl>
                                          <p:spTgt spid="28"/>
                                        </p:tgtEl>
                                      </p:cBhvr>
                                    </p:animEffect>
                                    <p:set>
                                      <p:cBhvr>
                                        <p:cTn id="100" dur="1" fill="hold">
                                          <p:stCondLst>
                                            <p:cond delay="999"/>
                                          </p:stCondLst>
                                        </p:cTn>
                                        <p:tgtEl>
                                          <p:spTgt spid="2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3" presetClass="entr" presetSubtype="0"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100"/>
                                        <p:tgtEl>
                                          <p:spTgt spid="29"/>
                                        </p:tgtEl>
                                      </p:cBhvr>
                                    </p:animEffect>
                                    <p:anim calcmode="lin" valueType="num">
                                      <p:cBhvr>
                                        <p:cTn id="106" dur="400" fill="hold"/>
                                        <p:tgtEl>
                                          <p:spTgt spid="29"/>
                                        </p:tgtEl>
                                        <p:attrNameLst>
                                          <p:attrName>ppt_x</p:attrName>
                                        </p:attrNameLst>
                                      </p:cBhvr>
                                      <p:tavLst>
                                        <p:tav tm="0">
                                          <p:val>
                                            <p:strVal val="#ppt_x"/>
                                          </p:val>
                                        </p:tav>
                                        <p:tav tm="100000">
                                          <p:val>
                                            <p:strVal val="#ppt_x"/>
                                          </p:val>
                                        </p:tav>
                                      </p:tavLst>
                                    </p:anim>
                                    <p:anim calcmode="lin" valueType="num">
                                      <p:cBhvr>
                                        <p:cTn id="107" dur="400" fill="hold"/>
                                        <p:tgtEl>
                                          <p:spTgt spid="29"/>
                                        </p:tgtEl>
                                        <p:attrNameLst>
                                          <p:attrName>ppt_y</p:attrName>
                                        </p:attrNameLst>
                                      </p:cBhvr>
                                      <p:tavLst>
                                        <p:tav tm="0">
                                          <p:val>
                                            <p:strVal val="#ppt_y+0.31"/>
                                          </p:val>
                                        </p:tav>
                                        <p:tav tm="100000">
                                          <p:val>
                                            <p:strVal val="#ppt_y+0.31"/>
                                          </p:val>
                                        </p:tav>
                                      </p:tavLst>
                                    </p:anim>
                                    <p:anim calcmode="lin" valueType="num">
                                      <p:cBhvr>
                                        <p:cTn id="108" dur="600" decel="50000" fill="hold">
                                          <p:stCondLst>
                                            <p:cond delay="400"/>
                                          </p:stCondLst>
                                        </p:cTn>
                                        <p:tgtEl>
                                          <p:spTgt spid="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9" dur="600" decel="50000" fill="hold">
                                          <p:stCondLst>
                                            <p:cond delay="400"/>
                                          </p:stCondLst>
                                        </p:cTn>
                                        <p:tgtEl>
                                          <p:spTgt spid="2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10" fill="hold">
                            <p:stCondLst>
                              <p:cond delay="1000"/>
                            </p:stCondLst>
                            <p:childTnLst>
                              <p:par>
                                <p:cTn id="111" presetID="35" presetClass="path" presetSubtype="0" accel="50000" decel="50000" fill="hold" grpId="1" nodeType="afterEffect">
                                  <p:stCondLst>
                                    <p:cond delay="0"/>
                                  </p:stCondLst>
                                  <p:childTnLst>
                                    <p:animMotion origin="layout" path="M 4.58333E-6 -1.60494E-6 L -0.37213 0.00154 " pathEditMode="relative" rAng="0" ptsTypes="AA">
                                      <p:cBhvr>
                                        <p:cTn id="112" dur="2000" fill="hold"/>
                                        <p:tgtEl>
                                          <p:spTgt spid="29"/>
                                        </p:tgtEl>
                                        <p:attrNameLst>
                                          <p:attrName>ppt_x</p:attrName>
                                          <p:attrName>ppt_y</p:attrName>
                                        </p:attrNameLst>
                                      </p:cBhvr>
                                      <p:rCtr x="-18403" y="77"/>
                                    </p:animMotion>
                                  </p:childTnLst>
                                </p:cTn>
                              </p:par>
                            </p:childTnLst>
                          </p:cTn>
                        </p:par>
                        <p:par>
                          <p:cTn id="113" fill="hold">
                            <p:stCondLst>
                              <p:cond delay="3000"/>
                            </p:stCondLst>
                            <p:childTnLst>
                              <p:par>
                                <p:cTn id="114" presetID="43" presetClass="exit" presetSubtype="0" fill="hold" grpId="2" nodeType="afterEffect">
                                  <p:stCondLst>
                                    <p:cond delay="0"/>
                                  </p:stCondLst>
                                  <p:childTnLst>
                                    <p:anim calcmode="lin" valueType="num">
                                      <p:cBhvr>
                                        <p:cTn id="115" dur="600" decel="50000">
                                          <p:stCondLst>
                                            <p:cond delay="0"/>
                                          </p:stCondLst>
                                        </p:cTn>
                                        <p:tgtEl>
                                          <p:spTgt spid="2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6" dur="400">
                                          <p:stCondLst>
                                            <p:cond delay="600"/>
                                          </p:stCondLst>
                                        </p:cTn>
                                        <p:tgtEl>
                                          <p:spTgt spid="29"/>
                                        </p:tgtEl>
                                        <p:attrNameLst>
                                          <p:attrName>ppt_x</p:attrName>
                                        </p:attrNameLst>
                                      </p:cBhvr>
                                      <p:tavLst>
                                        <p:tav tm="0">
                                          <p:val>
                                            <p:strVal val="ppt_x"/>
                                          </p:val>
                                        </p:tav>
                                        <p:tav tm="100000">
                                          <p:val>
                                            <p:strVal val="ppt_x"/>
                                          </p:val>
                                        </p:tav>
                                      </p:tavLst>
                                    </p:anim>
                                    <p:anim calcmode="lin" valueType="num">
                                      <p:cBhvr>
                                        <p:cTn id="117" dur="600" decel="50000">
                                          <p:stCondLst>
                                            <p:cond delay="0"/>
                                          </p:stCondLst>
                                        </p:cTn>
                                        <p:tgtEl>
                                          <p:spTgt spid="29"/>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18" dur="400">
                                          <p:stCondLst>
                                            <p:cond delay="600"/>
                                          </p:stCondLst>
                                        </p:cTn>
                                        <p:tgtEl>
                                          <p:spTgt spid="29"/>
                                        </p:tgtEl>
                                        <p:attrNameLst>
                                          <p:attrName>ppt_y</p:attrName>
                                        </p:attrNameLst>
                                      </p:cBhvr>
                                      <p:tavLst>
                                        <p:tav tm="0">
                                          <p:val>
                                            <p:strVal val="ppt_y"/>
                                          </p:val>
                                        </p:tav>
                                        <p:tav tm="100000">
                                          <p:val>
                                            <p:strVal val="ppt_y"/>
                                          </p:val>
                                        </p:tav>
                                      </p:tavLst>
                                    </p:anim>
                                    <p:animEffect transition="out" filter="fade">
                                      <p:cBhvr>
                                        <p:cTn id="119" dur="100">
                                          <p:stCondLst>
                                            <p:cond delay="900"/>
                                          </p:stCondLst>
                                        </p:cTn>
                                        <p:tgtEl>
                                          <p:spTgt spid="29"/>
                                        </p:tgtEl>
                                      </p:cBhvr>
                                    </p:animEffect>
                                    <p:set>
                                      <p:cBhvr>
                                        <p:cTn id="120" dur="1" fill="hold">
                                          <p:stCondLst>
                                            <p:cond delay="999"/>
                                          </p:stCondLst>
                                        </p:cTn>
                                        <p:tgtEl>
                                          <p:spTgt spid="29"/>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8" presetClass="entr" presetSubtype="12" fill="hold" grpId="0" nodeType="click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strips(downLeft)">
                                      <p:cBhvr>
                                        <p:cTn id="125" dur="500"/>
                                        <p:tgtEl>
                                          <p:spTgt spid="30"/>
                                        </p:tgtEl>
                                      </p:cBhvr>
                                    </p:animEffect>
                                  </p:childTnLst>
                                </p:cTn>
                              </p:par>
                            </p:childTnLst>
                          </p:cTn>
                        </p:par>
                        <p:par>
                          <p:cTn id="126" fill="hold">
                            <p:stCondLst>
                              <p:cond delay="500"/>
                            </p:stCondLst>
                            <p:childTnLst>
                              <p:par>
                                <p:cTn id="127" presetID="63" presetClass="path" presetSubtype="0" accel="50000" decel="50000" fill="hold" grpId="1" nodeType="afterEffect">
                                  <p:stCondLst>
                                    <p:cond delay="0"/>
                                  </p:stCondLst>
                                  <p:childTnLst>
                                    <p:animMotion origin="layout" path="M -1.11111E-6 4.19753E-6 L 0.36953 -0.00263 " pathEditMode="relative" rAng="0" ptsTypes="AA">
                                      <p:cBhvr>
                                        <p:cTn id="128" dur="2000" fill="hold"/>
                                        <p:tgtEl>
                                          <p:spTgt spid="30"/>
                                        </p:tgtEl>
                                        <p:attrNameLst>
                                          <p:attrName>ppt_x</p:attrName>
                                          <p:attrName>ppt_y</p:attrName>
                                        </p:attrNameLst>
                                      </p:cBhvr>
                                      <p:rCtr x="18472" y="-139"/>
                                    </p:animMotion>
                                  </p:childTnLst>
                                </p:cTn>
                              </p:par>
                            </p:childTnLst>
                          </p:cTn>
                        </p:par>
                        <p:par>
                          <p:cTn id="129" fill="hold">
                            <p:stCondLst>
                              <p:cond delay="2500"/>
                            </p:stCondLst>
                            <p:childTnLst>
                              <p:par>
                                <p:cTn id="130" presetID="43" presetClass="exit" presetSubtype="0" fill="hold" grpId="2" nodeType="afterEffect">
                                  <p:stCondLst>
                                    <p:cond delay="0"/>
                                  </p:stCondLst>
                                  <p:childTnLst>
                                    <p:anim calcmode="lin" valueType="num">
                                      <p:cBhvr>
                                        <p:cTn id="131" dur="600" decel="50000">
                                          <p:stCondLst>
                                            <p:cond delay="0"/>
                                          </p:stCondLst>
                                        </p:cTn>
                                        <p:tgtEl>
                                          <p:spTgt spid="3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2" dur="400">
                                          <p:stCondLst>
                                            <p:cond delay="600"/>
                                          </p:stCondLst>
                                        </p:cTn>
                                        <p:tgtEl>
                                          <p:spTgt spid="30"/>
                                        </p:tgtEl>
                                        <p:attrNameLst>
                                          <p:attrName>ppt_x</p:attrName>
                                        </p:attrNameLst>
                                      </p:cBhvr>
                                      <p:tavLst>
                                        <p:tav tm="0">
                                          <p:val>
                                            <p:strVal val="ppt_x"/>
                                          </p:val>
                                        </p:tav>
                                        <p:tav tm="100000">
                                          <p:val>
                                            <p:strVal val="ppt_x"/>
                                          </p:val>
                                        </p:tav>
                                      </p:tavLst>
                                    </p:anim>
                                    <p:anim calcmode="lin" valueType="num">
                                      <p:cBhvr>
                                        <p:cTn id="133" dur="600" decel="50000">
                                          <p:stCondLst>
                                            <p:cond delay="0"/>
                                          </p:stCondLst>
                                        </p:cTn>
                                        <p:tgtEl>
                                          <p:spTgt spid="30"/>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34" dur="400">
                                          <p:stCondLst>
                                            <p:cond delay="600"/>
                                          </p:stCondLst>
                                        </p:cTn>
                                        <p:tgtEl>
                                          <p:spTgt spid="30"/>
                                        </p:tgtEl>
                                        <p:attrNameLst>
                                          <p:attrName>ppt_y</p:attrName>
                                        </p:attrNameLst>
                                      </p:cBhvr>
                                      <p:tavLst>
                                        <p:tav tm="0">
                                          <p:val>
                                            <p:strVal val="ppt_y"/>
                                          </p:val>
                                        </p:tav>
                                        <p:tav tm="100000">
                                          <p:val>
                                            <p:strVal val="ppt_y"/>
                                          </p:val>
                                        </p:tav>
                                      </p:tavLst>
                                    </p:anim>
                                    <p:animEffect transition="out" filter="fade">
                                      <p:cBhvr>
                                        <p:cTn id="135" dur="100">
                                          <p:stCondLst>
                                            <p:cond delay="900"/>
                                          </p:stCondLst>
                                        </p:cTn>
                                        <p:tgtEl>
                                          <p:spTgt spid="30"/>
                                        </p:tgtEl>
                                      </p:cBhvr>
                                    </p:animEffect>
                                    <p:set>
                                      <p:cBhvr>
                                        <p:cTn id="136" dur="1" fill="hold">
                                          <p:stCondLst>
                                            <p:cond delay="999"/>
                                          </p:stCondLst>
                                        </p:cTn>
                                        <p:tgtEl>
                                          <p:spTgt spid="3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3" presetClass="entr" presetSubtype="0"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fade">
                                      <p:cBhvr>
                                        <p:cTn id="141" dur="100"/>
                                        <p:tgtEl>
                                          <p:spTgt spid="31"/>
                                        </p:tgtEl>
                                      </p:cBhvr>
                                    </p:animEffect>
                                    <p:anim calcmode="lin" valueType="num">
                                      <p:cBhvr>
                                        <p:cTn id="142" dur="400" fill="hold"/>
                                        <p:tgtEl>
                                          <p:spTgt spid="31"/>
                                        </p:tgtEl>
                                        <p:attrNameLst>
                                          <p:attrName>ppt_x</p:attrName>
                                        </p:attrNameLst>
                                      </p:cBhvr>
                                      <p:tavLst>
                                        <p:tav tm="0">
                                          <p:val>
                                            <p:strVal val="#ppt_x"/>
                                          </p:val>
                                        </p:tav>
                                        <p:tav tm="100000">
                                          <p:val>
                                            <p:strVal val="#ppt_x"/>
                                          </p:val>
                                        </p:tav>
                                      </p:tavLst>
                                    </p:anim>
                                    <p:anim calcmode="lin" valueType="num">
                                      <p:cBhvr>
                                        <p:cTn id="143" dur="400" fill="hold"/>
                                        <p:tgtEl>
                                          <p:spTgt spid="31"/>
                                        </p:tgtEl>
                                        <p:attrNameLst>
                                          <p:attrName>ppt_y</p:attrName>
                                        </p:attrNameLst>
                                      </p:cBhvr>
                                      <p:tavLst>
                                        <p:tav tm="0">
                                          <p:val>
                                            <p:strVal val="#ppt_y+0.31"/>
                                          </p:val>
                                        </p:tav>
                                        <p:tav tm="100000">
                                          <p:val>
                                            <p:strVal val="#ppt_y+0.31"/>
                                          </p:val>
                                        </p:tav>
                                      </p:tavLst>
                                    </p:anim>
                                    <p:anim calcmode="lin" valueType="num">
                                      <p:cBhvr>
                                        <p:cTn id="144" dur="600" decel="50000" fill="hold">
                                          <p:stCondLst>
                                            <p:cond delay="400"/>
                                          </p:stCondLst>
                                        </p:cTn>
                                        <p:tgtEl>
                                          <p:spTgt spid="3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5" dur="600" decel="50000" fill="hold">
                                          <p:stCondLst>
                                            <p:cond delay="400"/>
                                          </p:stCondLst>
                                        </p:cTn>
                                        <p:tgtEl>
                                          <p:spTgt spid="3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46" fill="hold">
                            <p:stCondLst>
                              <p:cond delay="1000"/>
                            </p:stCondLst>
                            <p:childTnLst>
                              <p:par>
                                <p:cTn id="147" presetID="35" presetClass="path" presetSubtype="0" accel="50000" decel="50000" fill="hold" grpId="1" nodeType="afterEffect">
                                  <p:stCondLst>
                                    <p:cond delay="0"/>
                                  </p:stCondLst>
                                  <p:childTnLst>
                                    <p:animMotion origin="layout" path="M -3.05556E-6 -4.07407E-6 L -0.37213 0.00155 " pathEditMode="relative" rAng="0" ptsTypes="AA">
                                      <p:cBhvr>
                                        <p:cTn id="148" dur="2000" fill="hold"/>
                                        <p:tgtEl>
                                          <p:spTgt spid="31"/>
                                        </p:tgtEl>
                                        <p:attrNameLst>
                                          <p:attrName>ppt_x</p:attrName>
                                          <p:attrName>ppt_y</p:attrName>
                                        </p:attrNameLst>
                                      </p:cBhvr>
                                      <p:rCtr x="-18611" y="77"/>
                                    </p:animMotion>
                                  </p:childTnLst>
                                </p:cTn>
                              </p:par>
                            </p:childTnLst>
                          </p:cTn>
                        </p:par>
                        <p:par>
                          <p:cTn id="149" fill="hold">
                            <p:stCondLst>
                              <p:cond delay="3000"/>
                            </p:stCondLst>
                            <p:childTnLst>
                              <p:par>
                                <p:cTn id="150" presetID="43" presetClass="exit" presetSubtype="0" fill="hold" grpId="2" nodeType="afterEffect">
                                  <p:stCondLst>
                                    <p:cond delay="0"/>
                                  </p:stCondLst>
                                  <p:childTnLst>
                                    <p:anim calcmode="lin" valueType="num">
                                      <p:cBhvr>
                                        <p:cTn id="151" dur="600" decel="50000">
                                          <p:stCondLst>
                                            <p:cond delay="0"/>
                                          </p:stCondLst>
                                        </p:cTn>
                                        <p:tgtEl>
                                          <p:spTgt spid="3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2" dur="400">
                                          <p:stCondLst>
                                            <p:cond delay="600"/>
                                          </p:stCondLst>
                                        </p:cTn>
                                        <p:tgtEl>
                                          <p:spTgt spid="31"/>
                                        </p:tgtEl>
                                        <p:attrNameLst>
                                          <p:attrName>ppt_x</p:attrName>
                                        </p:attrNameLst>
                                      </p:cBhvr>
                                      <p:tavLst>
                                        <p:tav tm="0">
                                          <p:val>
                                            <p:strVal val="ppt_x"/>
                                          </p:val>
                                        </p:tav>
                                        <p:tav tm="100000">
                                          <p:val>
                                            <p:strVal val="ppt_x"/>
                                          </p:val>
                                        </p:tav>
                                      </p:tavLst>
                                    </p:anim>
                                    <p:anim calcmode="lin" valueType="num">
                                      <p:cBhvr>
                                        <p:cTn id="153" dur="600" decel="50000">
                                          <p:stCondLst>
                                            <p:cond delay="0"/>
                                          </p:stCondLst>
                                        </p:cTn>
                                        <p:tgtEl>
                                          <p:spTgt spid="31"/>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54" dur="400">
                                          <p:stCondLst>
                                            <p:cond delay="600"/>
                                          </p:stCondLst>
                                        </p:cTn>
                                        <p:tgtEl>
                                          <p:spTgt spid="31"/>
                                        </p:tgtEl>
                                        <p:attrNameLst>
                                          <p:attrName>ppt_y</p:attrName>
                                        </p:attrNameLst>
                                      </p:cBhvr>
                                      <p:tavLst>
                                        <p:tav tm="0">
                                          <p:val>
                                            <p:strVal val="ppt_y"/>
                                          </p:val>
                                        </p:tav>
                                        <p:tav tm="100000">
                                          <p:val>
                                            <p:strVal val="ppt_y"/>
                                          </p:val>
                                        </p:tav>
                                      </p:tavLst>
                                    </p:anim>
                                    <p:animEffect transition="out" filter="fade">
                                      <p:cBhvr>
                                        <p:cTn id="155" dur="100">
                                          <p:stCondLst>
                                            <p:cond delay="900"/>
                                          </p:stCondLst>
                                        </p:cTn>
                                        <p:tgtEl>
                                          <p:spTgt spid="31"/>
                                        </p:tgtEl>
                                      </p:cBhvr>
                                    </p:animEffect>
                                    <p:set>
                                      <p:cBhvr>
                                        <p:cTn id="156" dur="1" fill="hold">
                                          <p:stCondLst>
                                            <p:cond delay="999"/>
                                          </p:stCondLst>
                                        </p:cTn>
                                        <p:tgtEl>
                                          <p:spTgt spid="31"/>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43" presetClass="entr" presetSubtype="0" fill="hold" grpId="0" nodeType="clickEffect">
                                  <p:stCondLst>
                                    <p:cond delay="0"/>
                                  </p:stCondLst>
                                  <p:childTnLst>
                                    <p:set>
                                      <p:cBhvr>
                                        <p:cTn id="160" dur="1" fill="hold">
                                          <p:stCondLst>
                                            <p:cond delay="0"/>
                                          </p:stCondLst>
                                        </p:cTn>
                                        <p:tgtEl>
                                          <p:spTgt spid="32"/>
                                        </p:tgtEl>
                                        <p:attrNameLst>
                                          <p:attrName>style.visibility</p:attrName>
                                        </p:attrNameLst>
                                      </p:cBhvr>
                                      <p:to>
                                        <p:strVal val="visible"/>
                                      </p:to>
                                    </p:set>
                                    <p:animEffect transition="in" filter="fade">
                                      <p:cBhvr>
                                        <p:cTn id="161" dur="100"/>
                                        <p:tgtEl>
                                          <p:spTgt spid="32"/>
                                        </p:tgtEl>
                                      </p:cBhvr>
                                    </p:animEffect>
                                    <p:anim calcmode="lin" valueType="num">
                                      <p:cBhvr>
                                        <p:cTn id="162" dur="400" fill="hold"/>
                                        <p:tgtEl>
                                          <p:spTgt spid="32"/>
                                        </p:tgtEl>
                                        <p:attrNameLst>
                                          <p:attrName>ppt_x</p:attrName>
                                        </p:attrNameLst>
                                      </p:cBhvr>
                                      <p:tavLst>
                                        <p:tav tm="0">
                                          <p:val>
                                            <p:strVal val="#ppt_x"/>
                                          </p:val>
                                        </p:tav>
                                        <p:tav tm="100000">
                                          <p:val>
                                            <p:strVal val="#ppt_x"/>
                                          </p:val>
                                        </p:tav>
                                      </p:tavLst>
                                    </p:anim>
                                    <p:anim calcmode="lin" valueType="num">
                                      <p:cBhvr>
                                        <p:cTn id="163" dur="400" fill="hold"/>
                                        <p:tgtEl>
                                          <p:spTgt spid="32"/>
                                        </p:tgtEl>
                                        <p:attrNameLst>
                                          <p:attrName>ppt_y</p:attrName>
                                        </p:attrNameLst>
                                      </p:cBhvr>
                                      <p:tavLst>
                                        <p:tav tm="0">
                                          <p:val>
                                            <p:strVal val="#ppt_y+0.31"/>
                                          </p:val>
                                        </p:tav>
                                        <p:tav tm="100000">
                                          <p:val>
                                            <p:strVal val="#ppt_y+0.31"/>
                                          </p:val>
                                        </p:tav>
                                      </p:tavLst>
                                    </p:anim>
                                    <p:anim calcmode="lin" valueType="num">
                                      <p:cBhvr>
                                        <p:cTn id="164" dur="600" decel="50000" fill="hold">
                                          <p:stCondLst>
                                            <p:cond delay="400"/>
                                          </p:stCondLst>
                                        </p:cTn>
                                        <p:tgtEl>
                                          <p:spTgt spid="3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5" dur="600" decel="50000" fill="hold">
                                          <p:stCondLst>
                                            <p:cond delay="400"/>
                                          </p:stCondLst>
                                        </p:cTn>
                                        <p:tgtEl>
                                          <p:spTgt spid="3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66" fill="hold">
                            <p:stCondLst>
                              <p:cond delay="1000"/>
                            </p:stCondLst>
                            <p:childTnLst>
                              <p:par>
                                <p:cTn id="167" presetID="62" presetClass="path" presetSubtype="0" accel="50000" decel="50000" fill="hold" grpId="1" nodeType="afterEffect">
                                  <p:stCondLst>
                                    <p:cond delay="0"/>
                                  </p:stCondLst>
                                  <p:childTnLst>
                                    <p:animMotion origin="layout" path="M -0.00217 -0.01559 L -0.04383 -0.01559 L -0.04383 0.0253 L -0.0855 0.0253 L -0.0855 0.06635 L -0.12717 0.06635 L -0.12717 0.1074 L -0.16883 0.1074 L -0.16883 0.14845 L -0.2105 0.14845 L -0.2105 0.1895 L -0.25217 0.1895 L -0.25217 0.23055 L -0.29375 0.23055 L -0.29375 0.2716 " pathEditMode="relative" rAng="0" ptsTypes="AAAAAAAAAAAAAAA">
                                      <p:cBhvr>
                                        <p:cTn id="168" dur="2000" fill="hold"/>
                                        <p:tgtEl>
                                          <p:spTgt spid="32"/>
                                        </p:tgtEl>
                                        <p:attrNameLst>
                                          <p:attrName>ppt_x</p:attrName>
                                          <p:attrName>ppt_y</p:attrName>
                                        </p:attrNameLst>
                                      </p:cBhvr>
                                      <p:rCtr x="-14583" y="14352"/>
                                    </p:animMotion>
                                  </p:childTnLst>
                                </p:cTn>
                              </p:par>
                            </p:childTnLst>
                          </p:cTn>
                        </p:par>
                        <p:par>
                          <p:cTn id="169" fill="hold">
                            <p:stCondLst>
                              <p:cond delay="3000"/>
                            </p:stCondLst>
                            <p:childTnLst>
                              <p:par>
                                <p:cTn id="170" presetID="31" presetClass="exit" presetSubtype="0" fill="hold" grpId="2" nodeType="afterEffect">
                                  <p:stCondLst>
                                    <p:cond delay="0"/>
                                  </p:stCondLst>
                                  <p:childTnLst>
                                    <p:anim calcmode="lin" valueType="num">
                                      <p:cBhvr>
                                        <p:cTn id="171" dur="1000"/>
                                        <p:tgtEl>
                                          <p:spTgt spid="32"/>
                                        </p:tgtEl>
                                        <p:attrNameLst>
                                          <p:attrName>ppt_w</p:attrName>
                                        </p:attrNameLst>
                                      </p:cBhvr>
                                      <p:tavLst>
                                        <p:tav tm="0">
                                          <p:val>
                                            <p:strVal val="ppt_w"/>
                                          </p:val>
                                        </p:tav>
                                        <p:tav tm="100000">
                                          <p:val>
                                            <p:fltVal val="0"/>
                                          </p:val>
                                        </p:tav>
                                      </p:tavLst>
                                    </p:anim>
                                    <p:anim calcmode="lin" valueType="num">
                                      <p:cBhvr>
                                        <p:cTn id="172" dur="1000"/>
                                        <p:tgtEl>
                                          <p:spTgt spid="32"/>
                                        </p:tgtEl>
                                        <p:attrNameLst>
                                          <p:attrName>ppt_h</p:attrName>
                                        </p:attrNameLst>
                                      </p:cBhvr>
                                      <p:tavLst>
                                        <p:tav tm="0">
                                          <p:val>
                                            <p:strVal val="ppt_h"/>
                                          </p:val>
                                        </p:tav>
                                        <p:tav tm="100000">
                                          <p:val>
                                            <p:fltVal val="0"/>
                                          </p:val>
                                        </p:tav>
                                      </p:tavLst>
                                    </p:anim>
                                    <p:anim calcmode="lin" valueType="num">
                                      <p:cBhvr>
                                        <p:cTn id="173" dur="1000"/>
                                        <p:tgtEl>
                                          <p:spTgt spid="32"/>
                                        </p:tgtEl>
                                        <p:attrNameLst>
                                          <p:attrName>style.rotation</p:attrName>
                                        </p:attrNameLst>
                                      </p:cBhvr>
                                      <p:tavLst>
                                        <p:tav tm="0">
                                          <p:val>
                                            <p:fltVal val="0"/>
                                          </p:val>
                                        </p:tav>
                                        <p:tav tm="100000">
                                          <p:val>
                                            <p:fltVal val="90"/>
                                          </p:val>
                                        </p:tav>
                                      </p:tavLst>
                                    </p:anim>
                                    <p:animEffect transition="out" filter="fade">
                                      <p:cBhvr>
                                        <p:cTn id="174" dur="1000"/>
                                        <p:tgtEl>
                                          <p:spTgt spid="32"/>
                                        </p:tgtEl>
                                      </p:cBhvr>
                                    </p:animEffect>
                                    <p:set>
                                      <p:cBhvr>
                                        <p:cTn id="17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0" grpId="0" animBg="1"/>
      <p:bldP spid="20" grpId="1" animBg="1"/>
      <p:bldP spid="20" grpId="2" animBg="1"/>
      <p:bldP spid="17" grpId="0" animBg="1"/>
      <p:bldP spid="17" grpId="1" animBg="1"/>
      <p:bldP spid="17" grpId="2" animBg="1"/>
      <p:bldP spid="17" grpId="3" animBg="1"/>
      <p:bldP spid="23" grpId="0" animBg="1"/>
      <p:bldP spid="23" grpId="1" animBg="1"/>
      <p:bldP spid="23" grpId="2" animBg="1"/>
      <p:bldP spid="23" grpId="3"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927962" y="114300"/>
            <a:ext cx="8432075"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2" name="TextBox 17">
            <a:extLst>
              <a:ext uri="{FF2B5EF4-FFF2-40B4-BE49-F238E27FC236}">
                <a16:creationId xmlns:a16="http://schemas.microsoft.com/office/drawing/2014/main" id="{1039A9DC-9CB3-59EF-1190-9394F13C7F0A}"/>
              </a:ext>
            </a:extLst>
          </p:cNvPr>
          <p:cNvSpPr txBox="1"/>
          <p:nvPr/>
        </p:nvSpPr>
        <p:spPr>
          <a:xfrm>
            <a:off x="7539537" y="1615664"/>
            <a:ext cx="3801383"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User interface</a:t>
            </a:r>
          </a:p>
        </p:txBody>
      </p:sp>
      <p:sp>
        <p:nvSpPr>
          <p:cNvPr id="4" name="TextBox 17">
            <a:extLst>
              <a:ext uri="{FF2B5EF4-FFF2-40B4-BE49-F238E27FC236}">
                <a16:creationId xmlns:a16="http://schemas.microsoft.com/office/drawing/2014/main" id="{379E7DAE-A27D-DD7F-8B52-D0F279D54593}"/>
              </a:ext>
            </a:extLst>
          </p:cNvPr>
          <p:cNvSpPr txBox="1"/>
          <p:nvPr/>
        </p:nvSpPr>
        <p:spPr>
          <a:xfrm>
            <a:off x="2686448" y="2224580"/>
            <a:ext cx="3801383" cy="416781"/>
          </a:xfrm>
          <a:prstGeom prst="rect">
            <a:avLst/>
          </a:prstGeom>
        </p:spPr>
        <p:txBody>
          <a:bodyPr wrap="square" lIns="0" tIns="0" rIns="0" bIns="0" rtlCol="0" anchor="t">
            <a:spAutoFit/>
          </a:bodyPr>
          <a:lstStyle/>
          <a:p>
            <a:pPr marL="0" lvl="0" indent="0" algn="l">
              <a:lnSpc>
                <a:spcPts val="3359"/>
              </a:lnSpc>
              <a:spcBef>
                <a:spcPct val="0"/>
              </a:spcBef>
            </a:pPr>
            <a:r>
              <a:rPr lang="en-US" sz="2800" dirty="0">
                <a:solidFill>
                  <a:srgbClr val="2D3880"/>
                </a:solidFill>
                <a:latin typeface="Glacial Indifference"/>
              </a:rPr>
              <a:t>Home page:</a:t>
            </a:r>
          </a:p>
        </p:txBody>
      </p:sp>
      <p:pic>
        <p:nvPicPr>
          <p:cNvPr id="5" name="Picture 1">
            <a:extLst>
              <a:ext uri="{FF2B5EF4-FFF2-40B4-BE49-F238E27FC236}">
                <a16:creationId xmlns:a16="http://schemas.microsoft.com/office/drawing/2014/main" id="{01A8F513-8446-85CE-7957-652B96CD006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1417" y="2940857"/>
            <a:ext cx="14765163" cy="6436097"/>
          </a:xfrm>
          <a:prstGeom prst="rect">
            <a:avLst/>
          </a:prstGeom>
          <a:noFill/>
          <a:ln w="12700">
            <a:solidFill>
              <a:schemeClr val="tx1"/>
            </a:solidFill>
          </a:ln>
        </p:spPr>
      </p:pic>
      <p:pic>
        <p:nvPicPr>
          <p:cNvPr id="3" name="Picture 2">
            <a:extLst>
              <a:ext uri="{FF2B5EF4-FFF2-40B4-BE49-F238E27FC236}">
                <a16:creationId xmlns:a16="http://schemas.microsoft.com/office/drawing/2014/main" id="{290C5C14-764D-CABA-693E-E3EEE327E993}"/>
              </a:ext>
            </a:extLst>
          </p:cNvPr>
          <p:cNvPicPr>
            <a:picLocks noChangeAspect="1"/>
          </p:cNvPicPr>
          <p:nvPr/>
        </p:nvPicPr>
        <p:blipFill rotWithShape="1">
          <a:blip r:embed="rId5"/>
          <a:srcRect l="11421" t="5284" r="8633" b="20755"/>
          <a:stretch/>
        </p:blipFill>
        <p:spPr>
          <a:xfrm>
            <a:off x="8467016" y="3619501"/>
            <a:ext cx="1066801" cy="1066800"/>
          </a:xfrm>
          <a:prstGeom prst="rect">
            <a:avLst/>
          </a:prstGeom>
        </p:spPr>
      </p:pic>
      <p:sp>
        <p:nvSpPr>
          <p:cNvPr id="6" name="Slide Number Placeholder 5">
            <a:extLst>
              <a:ext uri="{FF2B5EF4-FFF2-40B4-BE49-F238E27FC236}">
                <a16:creationId xmlns:a16="http://schemas.microsoft.com/office/drawing/2014/main" id="{2C7DC910-38AE-28C4-547C-1E9C1DFCA73F}"/>
              </a:ext>
            </a:extLst>
          </p:cNvPr>
          <p:cNvSpPr>
            <a:spLocks noGrp="1"/>
          </p:cNvSpPr>
          <p:nvPr>
            <p:ph type="sldNum" sz="quarter" idx="12"/>
          </p:nvPr>
        </p:nvSpPr>
        <p:spPr>
          <a:xfrm>
            <a:off x="8686800" y="9888117"/>
            <a:ext cx="381000" cy="365125"/>
          </a:xfrm>
        </p:spPr>
        <p:txBody>
          <a:bodyPr/>
          <a:lstStyle/>
          <a:p>
            <a:fld id="{B6F15528-21DE-4FAA-801E-634DDDAF4B2B}" type="slidenum">
              <a:rPr lang="en-US" smtClean="0">
                <a:solidFill>
                  <a:schemeClr val="tx1"/>
                </a:solidFill>
              </a:rPr>
              <a:pPr/>
              <a:t>12</a:t>
            </a:fld>
            <a:endParaRPr lang="en-US" dirty="0">
              <a:solidFill>
                <a:schemeClr val="tx1"/>
              </a:solidFill>
            </a:endParaRPr>
          </a:p>
        </p:txBody>
      </p:sp>
    </p:spTree>
    <p:extLst>
      <p:ext uri="{BB962C8B-B14F-4D97-AF65-F5344CB8AC3E}">
        <p14:creationId xmlns:p14="http://schemas.microsoft.com/office/powerpoint/2010/main" val="82969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648200" y="260055"/>
            <a:ext cx="8432075"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2" name="TextBox 17">
            <a:extLst>
              <a:ext uri="{FF2B5EF4-FFF2-40B4-BE49-F238E27FC236}">
                <a16:creationId xmlns:a16="http://schemas.microsoft.com/office/drawing/2014/main" id="{1039A9DC-9CB3-59EF-1190-9394F13C7F0A}"/>
              </a:ext>
            </a:extLst>
          </p:cNvPr>
          <p:cNvSpPr txBox="1"/>
          <p:nvPr/>
        </p:nvSpPr>
        <p:spPr>
          <a:xfrm>
            <a:off x="7467600" y="1712612"/>
            <a:ext cx="3801383"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User interface</a:t>
            </a:r>
          </a:p>
        </p:txBody>
      </p:sp>
      <p:sp>
        <p:nvSpPr>
          <p:cNvPr id="4" name="TextBox 17">
            <a:extLst>
              <a:ext uri="{FF2B5EF4-FFF2-40B4-BE49-F238E27FC236}">
                <a16:creationId xmlns:a16="http://schemas.microsoft.com/office/drawing/2014/main" id="{379E7DAE-A27D-DD7F-8B52-D0F279D54593}"/>
              </a:ext>
            </a:extLst>
          </p:cNvPr>
          <p:cNvSpPr txBox="1"/>
          <p:nvPr/>
        </p:nvSpPr>
        <p:spPr>
          <a:xfrm>
            <a:off x="2346402" y="1861350"/>
            <a:ext cx="3801383" cy="416781"/>
          </a:xfrm>
          <a:prstGeom prst="rect">
            <a:avLst/>
          </a:prstGeom>
        </p:spPr>
        <p:txBody>
          <a:bodyPr wrap="square" lIns="0" tIns="0" rIns="0" bIns="0" rtlCol="0" anchor="t">
            <a:spAutoFit/>
          </a:bodyPr>
          <a:lstStyle/>
          <a:p>
            <a:pPr marL="0" lvl="0" indent="0" algn="l">
              <a:lnSpc>
                <a:spcPts val="3359"/>
              </a:lnSpc>
              <a:spcBef>
                <a:spcPct val="0"/>
              </a:spcBef>
            </a:pPr>
            <a:r>
              <a:rPr lang="en-US" sz="2800" dirty="0">
                <a:solidFill>
                  <a:srgbClr val="2D3880"/>
                </a:solidFill>
                <a:latin typeface="Glacial Indifference"/>
              </a:rPr>
              <a:t>Login page:</a:t>
            </a:r>
          </a:p>
        </p:txBody>
      </p:sp>
      <p:pic>
        <p:nvPicPr>
          <p:cNvPr id="10" name="Picture 9">
            <a:extLst>
              <a:ext uri="{FF2B5EF4-FFF2-40B4-BE49-F238E27FC236}">
                <a16:creationId xmlns:a16="http://schemas.microsoft.com/office/drawing/2014/main" id="{80B1DB01-569B-DC53-84D7-6F6F84A9F2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6102" y="2529963"/>
            <a:ext cx="13795795" cy="7320645"/>
          </a:xfrm>
          <a:prstGeom prst="rect">
            <a:avLst/>
          </a:prstGeom>
          <a:noFill/>
          <a:ln w="12700">
            <a:solidFill>
              <a:schemeClr val="tx1"/>
            </a:solidFill>
          </a:ln>
        </p:spPr>
      </p:pic>
      <p:pic>
        <p:nvPicPr>
          <p:cNvPr id="12" name="Picture 11">
            <a:extLst>
              <a:ext uri="{FF2B5EF4-FFF2-40B4-BE49-F238E27FC236}">
                <a16:creationId xmlns:a16="http://schemas.microsoft.com/office/drawing/2014/main" id="{EF8FEE07-FEAF-71C6-2DC2-CB2D3F75357E}"/>
              </a:ext>
            </a:extLst>
          </p:cNvPr>
          <p:cNvPicPr>
            <a:picLocks noChangeAspect="1"/>
          </p:cNvPicPr>
          <p:nvPr/>
        </p:nvPicPr>
        <p:blipFill rotWithShape="1">
          <a:blip r:embed="rId5"/>
          <a:srcRect t="37501" b="12500"/>
          <a:stretch/>
        </p:blipFill>
        <p:spPr>
          <a:xfrm>
            <a:off x="9448650" y="7890566"/>
            <a:ext cx="6360219" cy="1219200"/>
          </a:xfrm>
          <a:prstGeom prst="rect">
            <a:avLst/>
          </a:prstGeom>
        </p:spPr>
      </p:pic>
      <p:pic>
        <p:nvPicPr>
          <p:cNvPr id="5" name="Picture 4">
            <a:extLst>
              <a:ext uri="{FF2B5EF4-FFF2-40B4-BE49-F238E27FC236}">
                <a16:creationId xmlns:a16="http://schemas.microsoft.com/office/drawing/2014/main" id="{C2A64126-40F5-47AD-4DDB-1C82549A0032}"/>
              </a:ext>
            </a:extLst>
          </p:cNvPr>
          <p:cNvPicPr>
            <a:picLocks noChangeAspect="1"/>
          </p:cNvPicPr>
          <p:nvPr/>
        </p:nvPicPr>
        <p:blipFill rotWithShape="1">
          <a:blip r:embed="rId6"/>
          <a:srcRect b="20658"/>
          <a:stretch/>
        </p:blipFill>
        <p:spPr>
          <a:xfrm>
            <a:off x="10363200" y="3186116"/>
            <a:ext cx="4290741" cy="3679851"/>
          </a:xfrm>
          <a:prstGeom prst="rect">
            <a:avLst/>
          </a:prstGeom>
        </p:spPr>
      </p:pic>
      <p:sp>
        <p:nvSpPr>
          <p:cNvPr id="3" name="Slide Number Placeholder 2">
            <a:extLst>
              <a:ext uri="{FF2B5EF4-FFF2-40B4-BE49-F238E27FC236}">
                <a16:creationId xmlns:a16="http://schemas.microsoft.com/office/drawing/2014/main" id="{3A38646E-3928-6941-17F4-2BEA6D8C3513}"/>
              </a:ext>
            </a:extLst>
          </p:cNvPr>
          <p:cNvSpPr>
            <a:spLocks noGrp="1"/>
          </p:cNvSpPr>
          <p:nvPr>
            <p:ph type="sldNum" sz="quarter" idx="12"/>
          </p:nvPr>
        </p:nvSpPr>
        <p:spPr>
          <a:xfrm>
            <a:off x="8458200" y="9850608"/>
            <a:ext cx="396938" cy="470024"/>
          </a:xfrm>
        </p:spPr>
        <p:txBody>
          <a:bodyPr/>
          <a:lstStyle/>
          <a:p>
            <a:fld id="{B6F15528-21DE-4FAA-801E-634DDDAF4B2B}" type="slidenum">
              <a:rPr lang="en-US" smtClean="0">
                <a:solidFill>
                  <a:schemeClr val="tx1"/>
                </a:solidFill>
              </a:rPr>
              <a:pPr/>
              <a:t>13</a:t>
            </a:fld>
            <a:endParaRPr lang="en-US" dirty="0">
              <a:solidFill>
                <a:schemeClr val="tx1"/>
              </a:solidFill>
            </a:endParaRPr>
          </a:p>
        </p:txBody>
      </p:sp>
    </p:spTree>
    <p:extLst>
      <p:ext uri="{BB962C8B-B14F-4D97-AF65-F5344CB8AC3E}">
        <p14:creationId xmlns:p14="http://schemas.microsoft.com/office/powerpoint/2010/main" val="2467698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927962" y="114300"/>
            <a:ext cx="8432075"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2" name="TextBox 17">
            <a:extLst>
              <a:ext uri="{FF2B5EF4-FFF2-40B4-BE49-F238E27FC236}">
                <a16:creationId xmlns:a16="http://schemas.microsoft.com/office/drawing/2014/main" id="{1039A9DC-9CB3-59EF-1190-9394F13C7F0A}"/>
              </a:ext>
            </a:extLst>
          </p:cNvPr>
          <p:cNvSpPr txBox="1"/>
          <p:nvPr/>
        </p:nvSpPr>
        <p:spPr>
          <a:xfrm>
            <a:off x="7539537" y="1615664"/>
            <a:ext cx="3801383"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User interface</a:t>
            </a:r>
          </a:p>
        </p:txBody>
      </p:sp>
      <p:sp>
        <p:nvSpPr>
          <p:cNvPr id="4" name="TextBox 17">
            <a:extLst>
              <a:ext uri="{FF2B5EF4-FFF2-40B4-BE49-F238E27FC236}">
                <a16:creationId xmlns:a16="http://schemas.microsoft.com/office/drawing/2014/main" id="{379E7DAE-A27D-DD7F-8B52-D0F279D54593}"/>
              </a:ext>
            </a:extLst>
          </p:cNvPr>
          <p:cNvSpPr txBox="1"/>
          <p:nvPr/>
        </p:nvSpPr>
        <p:spPr>
          <a:xfrm>
            <a:off x="2558279" y="2090893"/>
            <a:ext cx="3801383" cy="416781"/>
          </a:xfrm>
          <a:prstGeom prst="rect">
            <a:avLst/>
          </a:prstGeom>
        </p:spPr>
        <p:txBody>
          <a:bodyPr wrap="square" lIns="0" tIns="0" rIns="0" bIns="0" rtlCol="0" anchor="t">
            <a:spAutoFit/>
          </a:bodyPr>
          <a:lstStyle/>
          <a:p>
            <a:pPr marL="0" lvl="0" indent="0" algn="l">
              <a:lnSpc>
                <a:spcPts val="3359"/>
              </a:lnSpc>
              <a:spcBef>
                <a:spcPct val="0"/>
              </a:spcBef>
            </a:pPr>
            <a:r>
              <a:rPr lang="en-US" sz="2800" dirty="0">
                <a:solidFill>
                  <a:srgbClr val="2D3880"/>
                </a:solidFill>
                <a:latin typeface="Glacial Indifference"/>
              </a:rPr>
              <a:t>Idea submission page:</a:t>
            </a:r>
          </a:p>
        </p:txBody>
      </p:sp>
      <p:pic>
        <p:nvPicPr>
          <p:cNvPr id="6" name="image9.png">
            <a:extLst>
              <a:ext uri="{FF2B5EF4-FFF2-40B4-BE49-F238E27FC236}">
                <a16:creationId xmlns:a16="http://schemas.microsoft.com/office/drawing/2014/main" id="{F91C6FA0-F699-A875-B145-7FD454C42380}"/>
              </a:ext>
            </a:extLst>
          </p:cNvPr>
          <p:cNvPicPr/>
          <p:nvPr/>
        </p:nvPicPr>
        <p:blipFill>
          <a:blip r:embed="rId4">
            <a:extLst>
              <a:ext uri="{28A0092B-C50C-407E-A947-70E740481C1C}">
                <a14:useLocalDpi xmlns:a14="http://schemas.microsoft.com/office/drawing/2010/main" val="0"/>
              </a:ext>
            </a:extLst>
          </a:blip>
          <a:srcRect/>
          <a:stretch>
            <a:fillRect/>
          </a:stretch>
        </p:blipFill>
        <p:spPr>
          <a:xfrm>
            <a:off x="2582228" y="2857500"/>
            <a:ext cx="13716000" cy="6997940"/>
          </a:xfrm>
          <a:prstGeom prst="rect">
            <a:avLst/>
          </a:prstGeom>
          <a:ln w="12700">
            <a:solidFill>
              <a:schemeClr val="tx1"/>
            </a:solidFill>
          </a:ln>
        </p:spPr>
      </p:pic>
      <p:sp>
        <p:nvSpPr>
          <p:cNvPr id="3" name="Slide Number Placeholder 2">
            <a:extLst>
              <a:ext uri="{FF2B5EF4-FFF2-40B4-BE49-F238E27FC236}">
                <a16:creationId xmlns:a16="http://schemas.microsoft.com/office/drawing/2014/main" id="{235383C4-C06F-26CF-EDB3-4A48EBE631DE}"/>
              </a:ext>
            </a:extLst>
          </p:cNvPr>
          <p:cNvSpPr>
            <a:spLocks noGrp="1"/>
          </p:cNvSpPr>
          <p:nvPr>
            <p:ph type="sldNum" sz="quarter" idx="12"/>
          </p:nvPr>
        </p:nvSpPr>
        <p:spPr>
          <a:xfrm>
            <a:off x="8229600" y="9921875"/>
            <a:ext cx="376736" cy="365125"/>
          </a:xfrm>
        </p:spPr>
        <p:txBody>
          <a:bodyPr/>
          <a:lstStyle/>
          <a:p>
            <a:fld id="{B6F15528-21DE-4FAA-801E-634DDDAF4B2B}" type="slidenum">
              <a:rPr lang="en-US" smtClean="0">
                <a:solidFill>
                  <a:schemeClr val="tx1"/>
                </a:solidFill>
              </a:rPr>
              <a:pPr/>
              <a:t>14</a:t>
            </a:fld>
            <a:endParaRPr lang="en-US" dirty="0">
              <a:solidFill>
                <a:schemeClr val="tx1"/>
              </a:solidFill>
            </a:endParaRPr>
          </a:p>
        </p:txBody>
      </p:sp>
    </p:spTree>
    <p:extLst>
      <p:ext uri="{BB962C8B-B14F-4D97-AF65-F5344CB8AC3E}">
        <p14:creationId xmlns:p14="http://schemas.microsoft.com/office/powerpoint/2010/main" val="328306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927962" y="114300"/>
            <a:ext cx="8432075"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2" name="TextBox 17">
            <a:extLst>
              <a:ext uri="{FF2B5EF4-FFF2-40B4-BE49-F238E27FC236}">
                <a16:creationId xmlns:a16="http://schemas.microsoft.com/office/drawing/2014/main" id="{1039A9DC-9CB3-59EF-1190-9394F13C7F0A}"/>
              </a:ext>
            </a:extLst>
          </p:cNvPr>
          <p:cNvSpPr txBox="1"/>
          <p:nvPr/>
        </p:nvSpPr>
        <p:spPr>
          <a:xfrm>
            <a:off x="7539537" y="1615664"/>
            <a:ext cx="3801383"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User interface</a:t>
            </a:r>
          </a:p>
        </p:txBody>
      </p:sp>
      <p:sp>
        <p:nvSpPr>
          <p:cNvPr id="4" name="TextBox 17">
            <a:extLst>
              <a:ext uri="{FF2B5EF4-FFF2-40B4-BE49-F238E27FC236}">
                <a16:creationId xmlns:a16="http://schemas.microsoft.com/office/drawing/2014/main" id="{379E7DAE-A27D-DD7F-8B52-D0F279D54593}"/>
              </a:ext>
            </a:extLst>
          </p:cNvPr>
          <p:cNvSpPr txBox="1"/>
          <p:nvPr/>
        </p:nvSpPr>
        <p:spPr>
          <a:xfrm>
            <a:off x="2686448" y="2224580"/>
            <a:ext cx="3801383" cy="416781"/>
          </a:xfrm>
          <a:prstGeom prst="rect">
            <a:avLst/>
          </a:prstGeom>
        </p:spPr>
        <p:txBody>
          <a:bodyPr wrap="square" lIns="0" tIns="0" rIns="0" bIns="0" rtlCol="0" anchor="t">
            <a:spAutoFit/>
          </a:bodyPr>
          <a:lstStyle/>
          <a:p>
            <a:pPr marL="0" lvl="0" indent="0" algn="l">
              <a:lnSpc>
                <a:spcPts val="3359"/>
              </a:lnSpc>
              <a:spcBef>
                <a:spcPct val="0"/>
              </a:spcBef>
            </a:pPr>
            <a:r>
              <a:rPr lang="en-US" sz="2800" dirty="0">
                <a:solidFill>
                  <a:srgbClr val="2D3880"/>
                </a:solidFill>
                <a:latin typeface="Glacial Indifference"/>
              </a:rPr>
              <a:t>Book created page:</a:t>
            </a:r>
          </a:p>
        </p:txBody>
      </p:sp>
      <p:pic>
        <p:nvPicPr>
          <p:cNvPr id="3" name="image5.png">
            <a:extLst>
              <a:ext uri="{FF2B5EF4-FFF2-40B4-BE49-F238E27FC236}">
                <a16:creationId xmlns:a16="http://schemas.microsoft.com/office/drawing/2014/main" id="{89818F7C-B1A2-831A-3B24-44383136410A}"/>
              </a:ext>
            </a:extLst>
          </p:cNvPr>
          <p:cNvPicPr/>
          <p:nvPr/>
        </p:nvPicPr>
        <p:blipFill>
          <a:blip r:embed="rId4">
            <a:extLst>
              <a:ext uri="{28A0092B-C50C-407E-A947-70E740481C1C}">
                <a14:useLocalDpi xmlns:a14="http://schemas.microsoft.com/office/drawing/2010/main" val="0"/>
              </a:ext>
            </a:extLst>
          </a:blip>
          <a:srcRect/>
          <a:stretch>
            <a:fillRect/>
          </a:stretch>
        </p:blipFill>
        <p:spPr>
          <a:xfrm>
            <a:off x="2438400" y="2968071"/>
            <a:ext cx="13704894" cy="6436097"/>
          </a:xfrm>
          <a:prstGeom prst="rect">
            <a:avLst/>
          </a:prstGeom>
          <a:ln w="12700">
            <a:solidFill>
              <a:schemeClr val="tx1"/>
            </a:solidFill>
          </a:ln>
        </p:spPr>
      </p:pic>
      <p:sp>
        <p:nvSpPr>
          <p:cNvPr id="5" name="Slide Number Placeholder 4">
            <a:extLst>
              <a:ext uri="{FF2B5EF4-FFF2-40B4-BE49-F238E27FC236}">
                <a16:creationId xmlns:a16="http://schemas.microsoft.com/office/drawing/2014/main" id="{80C79179-8A8C-6FC6-0C5C-653E38D54D72}"/>
              </a:ext>
            </a:extLst>
          </p:cNvPr>
          <p:cNvSpPr>
            <a:spLocks noGrp="1"/>
          </p:cNvSpPr>
          <p:nvPr>
            <p:ph type="sldNum" sz="quarter" idx="12"/>
          </p:nvPr>
        </p:nvSpPr>
        <p:spPr>
          <a:xfrm>
            <a:off x="8458200" y="9733721"/>
            <a:ext cx="381000" cy="365125"/>
          </a:xfrm>
        </p:spPr>
        <p:txBody>
          <a:bodyPr/>
          <a:lstStyle/>
          <a:p>
            <a:fld id="{B6F15528-21DE-4FAA-801E-634DDDAF4B2B}" type="slidenum">
              <a:rPr lang="en-US" smtClean="0">
                <a:solidFill>
                  <a:schemeClr val="tx1"/>
                </a:solidFill>
              </a:rPr>
              <a:pPr/>
              <a:t>15</a:t>
            </a:fld>
            <a:endParaRPr lang="en-US" dirty="0">
              <a:solidFill>
                <a:schemeClr val="tx1"/>
              </a:solidFill>
            </a:endParaRPr>
          </a:p>
        </p:txBody>
      </p:sp>
    </p:spTree>
    <p:extLst>
      <p:ext uri="{BB962C8B-B14F-4D97-AF65-F5344CB8AC3E}">
        <p14:creationId xmlns:p14="http://schemas.microsoft.com/office/powerpoint/2010/main" val="215274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927962" y="114300"/>
            <a:ext cx="8432075" cy="1233992"/>
          </a:xfrm>
          <a:prstGeom prst="rect">
            <a:avLst/>
          </a:prstGeom>
        </p:spPr>
        <p:txBody>
          <a:bodyPr wrap="square"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The Product</a:t>
            </a:r>
          </a:p>
        </p:txBody>
      </p:sp>
      <p:sp>
        <p:nvSpPr>
          <p:cNvPr id="2" name="TextBox 17">
            <a:extLst>
              <a:ext uri="{FF2B5EF4-FFF2-40B4-BE49-F238E27FC236}">
                <a16:creationId xmlns:a16="http://schemas.microsoft.com/office/drawing/2014/main" id="{1039A9DC-9CB3-59EF-1190-9394F13C7F0A}"/>
              </a:ext>
            </a:extLst>
          </p:cNvPr>
          <p:cNvSpPr txBox="1"/>
          <p:nvPr/>
        </p:nvSpPr>
        <p:spPr>
          <a:xfrm>
            <a:off x="7539537" y="1615664"/>
            <a:ext cx="3801383" cy="448905"/>
          </a:xfrm>
          <a:prstGeom prst="rect">
            <a:avLst/>
          </a:prstGeom>
        </p:spPr>
        <p:txBody>
          <a:bodyPr wrap="square" lIns="0" tIns="0" rIns="0" bIns="0" rtlCol="0" anchor="t">
            <a:spAutoFit/>
          </a:bodyPr>
          <a:lstStyle/>
          <a:p>
            <a:pPr marL="0" lvl="0" indent="0" algn="l">
              <a:lnSpc>
                <a:spcPts val="3359"/>
              </a:lnSpc>
              <a:spcBef>
                <a:spcPct val="0"/>
              </a:spcBef>
            </a:pPr>
            <a:r>
              <a:rPr lang="en-US" sz="3600" b="1" dirty="0">
                <a:solidFill>
                  <a:srgbClr val="2D3880"/>
                </a:solidFill>
                <a:latin typeface="Century" panose="020F0502020204030204" pitchFamily="18" charset="0"/>
              </a:rPr>
              <a:t>User interface</a:t>
            </a:r>
          </a:p>
        </p:txBody>
      </p:sp>
      <p:sp>
        <p:nvSpPr>
          <p:cNvPr id="4" name="TextBox 17">
            <a:extLst>
              <a:ext uri="{FF2B5EF4-FFF2-40B4-BE49-F238E27FC236}">
                <a16:creationId xmlns:a16="http://schemas.microsoft.com/office/drawing/2014/main" id="{379E7DAE-A27D-DD7F-8B52-D0F279D54593}"/>
              </a:ext>
            </a:extLst>
          </p:cNvPr>
          <p:cNvSpPr txBox="1"/>
          <p:nvPr/>
        </p:nvSpPr>
        <p:spPr>
          <a:xfrm>
            <a:off x="2686448" y="2224580"/>
            <a:ext cx="4260632" cy="416781"/>
          </a:xfrm>
          <a:prstGeom prst="rect">
            <a:avLst/>
          </a:prstGeom>
        </p:spPr>
        <p:txBody>
          <a:bodyPr wrap="square" lIns="0" tIns="0" rIns="0" bIns="0" rtlCol="0" anchor="t">
            <a:spAutoFit/>
          </a:bodyPr>
          <a:lstStyle/>
          <a:p>
            <a:pPr marL="0" lvl="0" indent="0" algn="l">
              <a:lnSpc>
                <a:spcPts val="3359"/>
              </a:lnSpc>
              <a:spcBef>
                <a:spcPct val="0"/>
              </a:spcBef>
            </a:pPr>
            <a:r>
              <a:rPr lang="en-US" sz="2800" dirty="0">
                <a:solidFill>
                  <a:srgbClr val="2D3880"/>
                </a:solidFill>
                <a:latin typeface="Glacial Indifference"/>
              </a:rPr>
              <a:t>Personal bookshelf page:</a:t>
            </a:r>
          </a:p>
        </p:txBody>
      </p:sp>
      <p:pic>
        <p:nvPicPr>
          <p:cNvPr id="3" name="image8.png">
            <a:extLst>
              <a:ext uri="{FF2B5EF4-FFF2-40B4-BE49-F238E27FC236}">
                <a16:creationId xmlns:a16="http://schemas.microsoft.com/office/drawing/2014/main" id="{3DC5C6D2-5A56-54CA-93CD-8CB5EDB63E97}"/>
              </a:ext>
            </a:extLst>
          </p:cNvPr>
          <p:cNvPicPr/>
          <p:nvPr/>
        </p:nvPicPr>
        <p:blipFill>
          <a:blip r:embed="rId4">
            <a:extLst>
              <a:ext uri="{28A0092B-C50C-407E-A947-70E740481C1C}">
                <a14:useLocalDpi xmlns:a14="http://schemas.microsoft.com/office/drawing/2010/main" val="0"/>
              </a:ext>
            </a:extLst>
          </a:blip>
          <a:srcRect/>
          <a:stretch>
            <a:fillRect/>
          </a:stretch>
        </p:blipFill>
        <p:spPr>
          <a:xfrm>
            <a:off x="2514600" y="2940857"/>
            <a:ext cx="13258800" cy="6436097"/>
          </a:xfrm>
          <a:prstGeom prst="rect">
            <a:avLst/>
          </a:prstGeom>
          <a:ln w="12700">
            <a:solidFill>
              <a:schemeClr val="tx1"/>
            </a:solidFill>
          </a:ln>
        </p:spPr>
      </p:pic>
      <p:sp>
        <p:nvSpPr>
          <p:cNvPr id="5" name="Slide Number Placeholder 4">
            <a:extLst>
              <a:ext uri="{FF2B5EF4-FFF2-40B4-BE49-F238E27FC236}">
                <a16:creationId xmlns:a16="http://schemas.microsoft.com/office/drawing/2014/main" id="{A44B6280-3522-337D-37FB-5DEDC9C2B8E8}"/>
              </a:ext>
            </a:extLst>
          </p:cNvPr>
          <p:cNvSpPr>
            <a:spLocks noGrp="1"/>
          </p:cNvSpPr>
          <p:nvPr>
            <p:ph type="sldNum" sz="quarter" idx="12"/>
          </p:nvPr>
        </p:nvSpPr>
        <p:spPr>
          <a:xfrm>
            <a:off x="8534400" y="9888117"/>
            <a:ext cx="381000" cy="365125"/>
          </a:xfrm>
        </p:spPr>
        <p:txBody>
          <a:bodyPr/>
          <a:lstStyle/>
          <a:p>
            <a:fld id="{B6F15528-21DE-4FAA-801E-634DDDAF4B2B}" type="slidenum">
              <a:rPr lang="en-US" smtClean="0">
                <a:solidFill>
                  <a:schemeClr val="tx1"/>
                </a:solidFill>
              </a:rPr>
              <a:pPr/>
              <a:t>16</a:t>
            </a:fld>
            <a:endParaRPr lang="en-US" dirty="0">
              <a:solidFill>
                <a:schemeClr val="tx1"/>
              </a:solidFill>
            </a:endParaRPr>
          </a:p>
        </p:txBody>
      </p:sp>
    </p:spTree>
    <p:extLst>
      <p:ext uri="{BB962C8B-B14F-4D97-AF65-F5344CB8AC3E}">
        <p14:creationId xmlns:p14="http://schemas.microsoft.com/office/powerpoint/2010/main" val="263789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4" name="Freeform 4"/>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914400" y="0"/>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Verification</a:t>
            </a:r>
          </a:p>
        </p:txBody>
      </p:sp>
      <p:graphicFrame>
        <p:nvGraphicFramePr>
          <p:cNvPr id="2" name="טבלה 1">
            <a:extLst>
              <a:ext uri="{FF2B5EF4-FFF2-40B4-BE49-F238E27FC236}">
                <a16:creationId xmlns:a16="http://schemas.microsoft.com/office/drawing/2014/main" id="{19627651-6DF2-AB3F-AB50-1A239ED0F8DE}"/>
              </a:ext>
            </a:extLst>
          </p:cNvPr>
          <p:cNvGraphicFramePr>
            <a:graphicFrameLocks noGrp="1"/>
          </p:cNvGraphicFramePr>
          <p:nvPr>
            <p:extLst>
              <p:ext uri="{D42A27DB-BD31-4B8C-83A1-F6EECF244321}">
                <p14:modId xmlns:p14="http://schemas.microsoft.com/office/powerpoint/2010/main" val="2897506896"/>
              </p:ext>
            </p:extLst>
          </p:nvPr>
        </p:nvGraphicFramePr>
        <p:xfrm>
          <a:off x="3048000" y="2033311"/>
          <a:ext cx="11658600" cy="7799284"/>
        </p:xfrm>
        <a:graphic>
          <a:graphicData uri="http://schemas.openxmlformats.org/drawingml/2006/table">
            <a:tbl>
              <a:tblPr rtl="1" firstRow="1" bandRow="1">
                <a:tableStyleId>{5C22544A-7EE6-4342-B048-85BDC9FD1C3A}</a:tableStyleId>
              </a:tblPr>
              <a:tblGrid>
                <a:gridCol w="5783501">
                  <a:extLst>
                    <a:ext uri="{9D8B030D-6E8A-4147-A177-3AD203B41FA5}">
                      <a16:colId xmlns:a16="http://schemas.microsoft.com/office/drawing/2014/main" val="3602496298"/>
                    </a:ext>
                  </a:extLst>
                </a:gridCol>
                <a:gridCol w="5353489">
                  <a:extLst>
                    <a:ext uri="{9D8B030D-6E8A-4147-A177-3AD203B41FA5}">
                      <a16:colId xmlns:a16="http://schemas.microsoft.com/office/drawing/2014/main" val="203226388"/>
                    </a:ext>
                  </a:extLst>
                </a:gridCol>
                <a:gridCol w="521610">
                  <a:extLst>
                    <a:ext uri="{9D8B030D-6E8A-4147-A177-3AD203B41FA5}">
                      <a16:colId xmlns:a16="http://schemas.microsoft.com/office/drawing/2014/main" val="3758296143"/>
                    </a:ext>
                  </a:extLst>
                </a:gridCol>
              </a:tblGrid>
              <a:tr h="671789">
                <a:tc>
                  <a:txBody>
                    <a:bodyPr/>
                    <a:lstStyle/>
                    <a:p>
                      <a:pPr algn="ctr" rtl="1"/>
                      <a:r>
                        <a:rPr lang="en-US" sz="2400" b="1" dirty="0"/>
                        <a:t>Expected result</a:t>
                      </a:r>
                      <a:endParaRPr lang="he-IL" sz="2400" b="1" dirty="0"/>
                    </a:p>
                  </a:txBody>
                  <a:tcPr anchor="ctr">
                    <a:solidFill>
                      <a:schemeClr val="accent1"/>
                    </a:solidFill>
                  </a:tcPr>
                </a:tc>
                <a:tc>
                  <a:txBody>
                    <a:bodyPr/>
                    <a:lstStyle/>
                    <a:p>
                      <a:pPr algn="ctr" rtl="1"/>
                      <a:r>
                        <a:rPr lang="en-US" sz="2400" b="1" dirty="0"/>
                        <a:t>Test Subject</a:t>
                      </a:r>
                      <a:endParaRPr lang="he-IL" sz="2400" b="1" dirty="0"/>
                    </a:p>
                  </a:txBody>
                  <a:tcPr anchor="ctr">
                    <a:solidFill>
                      <a:schemeClr val="accent1"/>
                    </a:solidFill>
                  </a:tcPr>
                </a:tc>
                <a:tc>
                  <a:txBody>
                    <a:bodyPr/>
                    <a:lstStyle/>
                    <a:p>
                      <a:pPr algn="ctr" rtl="1"/>
                      <a:endParaRPr lang="he-IL" sz="2800" b="1" dirty="0"/>
                    </a:p>
                  </a:txBody>
                  <a:tcPr anchor="ctr">
                    <a:solidFill>
                      <a:schemeClr val="accent1"/>
                    </a:solidFill>
                  </a:tcPr>
                </a:tc>
                <a:extLst>
                  <a:ext uri="{0D108BD9-81ED-4DB2-BD59-A6C34878D82A}">
                    <a16:rowId xmlns:a16="http://schemas.microsoft.com/office/drawing/2014/main" val="3854231125"/>
                  </a:ext>
                </a:extLst>
              </a:tr>
              <a:tr h="781698">
                <a:tc>
                  <a:txBody>
                    <a:bodyPr/>
                    <a:lstStyle/>
                    <a:p>
                      <a:pPr algn="l" rtl="1"/>
                      <a:r>
                        <a:rPr lang="en-US" sz="1800" dirty="0"/>
                        <a:t>Message: “Invalided email address”</a:t>
                      </a:r>
                      <a:endParaRPr lang="he-IL" sz="1800" dirty="0"/>
                    </a:p>
                  </a:txBody>
                  <a:tcPr anchor="ctr">
                    <a:solidFill>
                      <a:schemeClr val="tx2">
                        <a:lumMod val="20000"/>
                        <a:lumOff val="80000"/>
                      </a:schemeClr>
                    </a:solidFill>
                  </a:tcPr>
                </a:tc>
                <a:tc>
                  <a:txBody>
                    <a:bodyPr/>
                    <a:lstStyle/>
                    <a:p>
                      <a:pPr algn="l" rtl="1"/>
                      <a:r>
                        <a:rPr lang="en-US" sz="1800" b="1" dirty="0"/>
                        <a:t>	 Registration</a:t>
                      </a:r>
                      <a:r>
                        <a:rPr lang="en-US" sz="1800" dirty="0"/>
                        <a:t> - Enter invalid email </a:t>
                      </a:r>
                      <a:endParaRPr lang="he-IL" sz="1800" dirty="0"/>
                    </a:p>
                  </a:txBody>
                  <a:tcPr anchor="ctr">
                    <a:solidFill>
                      <a:schemeClr val="tx2">
                        <a:lumMod val="20000"/>
                        <a:lumOff val="80000"/>
                      </a:schemeClr>
                    </a:solidFill>
                  </a:tcPr>
                </a:tc>
                <a:tc>
                  <a:txBody>
                    <a:bodyPr/>
                    <a:lstStyle/>
                    <a:p>
                      <a:pPr algn="ctr" rtl="1"/>
                      <a:r>
                        <a:rPr lang="en-US" sz="1800" dirty="0"/>
                        <a:t>1</a:t>
                      </a:r>
                      <a:endParaRPr lang="he-IL" sz="1800" dirty="0"/>
                    </a:p>
                  </a:txBody>
                  <a:tcPr anchor="ctr">
                    <a:solidFill>
                      <a:schemeClr val="tx2">
                        <a:lumMod val="20000"/>
                        <a:lumOff val="80000"/>
                      </a:schemeClr>
                    </a:solidFill>
                  </a:tcPr>
                </a:tc>
                <a:extLst>
                  <a:ext uri="{0D108BD9-81ED-4DB2-BD59-A6C34878D82A}">
                    <a16:rowId xmlns:a16="http://schemas.microsoft.com/office/drawing/2014/main" val="617495135"/>
                  </a:ext>
                </a:extLst>
              </a:tr>
              <a:tr h="781698">
                <a:tc>
                  <a:txBody>
                    <a:bodyPr/>
                    <a:lstStyle/>
                    <a:p>
                      <a:pPr algn="l" rtl="1"/>
                      <a:r>
                        <a:rPr lang="en-US" sz="1800" dirty="0"/>
                        <a:t>Message: “Invalid character used”</a:t>
                      </a:r>
                      <a:endParaRPr lang="he-IL" sz="1800" dirty="0"/>
                    </a:p>
                  </a:txBody>
                  <a:tcPr anchor="ctr">
                    <a:solidFill>
                      <a:schemeClr val="tx2">
                        <a:lumMod val="20000"/>
                        <a:lumOff val="80000"/>
                      </a:schemeClr>
                    </a:solidFill>
                  </a:tcPr>
                </a:tc>
                <a:tc>
                  <a:txBody>
                    <a:bodyPr/>
                    <a:lstStyle/>
                    <a:p>
                      <a:pPr algn="l" rtl="1"/>
                      <a:r>
                        <a:rPr lang="en-US" sz="1800" b="1" dirty="0"/>
                        <a:t>Registration</a:t>
                      </a:r>
                      <a:r>
                        <a:rPr lang="en-US" sz="1800" dirty="0"/>
                        <a:t> – Invalid character entered</a:t>
                      </a:r>
                      <a:endParaRPr lang="he-IL" sz="1800" dirty="0"/>
                    </a:p>
                  </a:txBody>
                  <a:tcPr anchor="ctr">
                    <a:solidFill>
                      <a:schemeClr val="tx2">
                        <a:lumMod val="20000"/>
                        <a:lumOff val="80000"/>
                      </a:schemeClr>
                    </a:solidFill>
                  </a:tcPr>
                </a:tc>
                <a:tc>
                  <a:txBody>
                    <a:bodyPr/>
                    <a:lstStyle/>
                    <a:p>
                      <a:pPr algn="ctr" rtl="1"/>
                      <a:r>
                        <a:rPr lang="en-US" sz="1800" dirty="0"/>
                        <a:t>2</a:t>
                      </a:r>
                      <a:endParaRPr lang="he-IL" sz="1800" dirty="0"/>
                    </a:p>
                  </a:txBody>
                  <a:tcPr anchor="ctr">
                    <a:solidFill>
                      <a:schemeClr val="tx2">
                        <a:lumMod val="20000"/>
                        <a:lumOff val="80000"/>
                      </a:schemeClr>
                    </a:solidFill>
                  </a:tcPr>
                </a:tc>
                <a:extLst>
                  <a:ext uri="{0D108BD9-81ED-4DB2-BD59-A6C34878D82A}">
                    <a16:rowId xmlns:a16="http://schemas.microsoft.com/office/drawing/2014/main" val="731073648"/>
                  </a:ext>
                </a:extLst>
              </a:tr>
              <a:tr h="871616">
                <a:tc>
                  <a:txBody>
                    <a:bodyPr/>
                    <a:lstStyle/>
                    <a:p>
                      <a:pPr algn="l" rtl="1"/>
                      <a:r>
                        <a:rPr lang="en-US" sz="1800" dirty="0"/>
                        <a:t>Message: “This username already exists”</a:t>
                      </a:r>
                      <a:endParaRPr lang="he-IL" sz="1800" dirty="0"/>
                    </a:p>
                  </a:txBody>
                  <a:tcPr anchor="ctr">
                    <a:solidFill>
                      <a:schemeClr val="tx2">
                        <a:lumMod val="20000"/>
                        <a:lumOff val="80000"/>
                      </a:scheme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Registration</a:t>
                      </a:r>
                      <a:r>
                        <a:rPr lang="en-US" sz="1800" dirty="0"/>
                        <a:t> – Enter already existing username</a:t>
                      </a:r>
                      <a:endParaRPr lang="he-IL" sz="1800" dirty="0"/>
                    </a:p>
                  </a:txBody>
                  <a:tcPr anchor="ctr">
                    <a:solidFill>
                      <a:schemeClr val="tx2">
                        <a:lumMod val="20000"/>
                        <a:lumOff val="80000"/>
                      </a:schemeClr>
                    </a:solidFill>
                  </a:tcPr>
                </a:tc>
                <a:tc>
                  <a:txBody>
                    <a:bodyPr/>
                    <a:lstStyle/>
                    <a:p>
                      <a:pPr algn="ctr" rtl="1"/>
                      <a:r>
                        <a:rPr lang="en-US" sz="1800" dirty="0"/>
                        <a:t>3</a:t>
                      </a:r>
                      <a:endParaRPr lang="he-IL" sz="1800" dirty="0"/>
                    </a:p>
                  </a:txBody>
                  <a:tcPr anchor="ctr">
                    <a:solidFill>
                      <a:schemeClr val="tx2">
                        <a:lumMod val="20000"/>
                        <a:lumOff val="80000"/>
                      </a:schemeClr>
                    </a:solidFill>
                  </a:tcPr>
                </a:tc>
                <a:extLst>
                  <a:ext uri="{0D108BD9-81ED-4DB2-BD59-A6C34878D82A}">
                    <a16:rowId xmlns:a16="http://schemas.microsoft.com/office/drawing/2014/main" val="1552464650"/>
                  </a:ext>
                </a:extLst>
              </a:tr>
              <a:tr h="783993">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dirty="0"/>
                        <a:t>Message: “Wrong username or password”</a:t>
                      </a:r>
                      <a:endParaRPr lang="he-IL" sz="1800" dirty="0"/>
                    </a:p>
                    <a:p>
                      <a:pPr algn="l" rtl="1"/>
                      <a:endParaRPr lang="he-IL" sz="1800" dirty="0"/>
                    </a:p>
                  </a:txBody>
                  <a:tcPr anchor="ctr">
                    <a:solidFill>
                      <a:srgbClr val="7470D5">
                        <a:alpha val="35000"/>
                      </a:srgbClr>
                    </a:solidFill>
                  </a:tcPr>
                </a:tc>
                <a:tc>
                  <a:txBody>
                    <a:bodyPr/>
                    <a:lstStyle/>
                    <a:p>
                      <a:pPr marL="0" marR="0" lvl="0" indent="0" algn="l" defTabSz="914400" rtl="1" eaLnBrk="1" fontAlgn="auto" latinLnBrk="0" hangingPunct="1">
                        <a:lnSpc>
                          <a:spcPct val="150000"/>
                        </a:lnSpc>
                        <a:spcBef>
                          <a:spcPts val="0"/>
                        </a:spcBef>
                        <a:spcAft>
                          <a:spcPts val="0"/>
                        </a:spcAft>
                        <a:buClrTx/>
                        <a:buSzTx/>
                        <a:buFontTx/>
                        <a:buNone/>
                        <a:tabLst/>
                        <a:defRPr/>
                      </a:pPr>
                      <a:r>
                        <a:rPr lang="en-US" sz="1800" b="1" dirty="0"/>
                        <a:t>Login</a:t>
                      </a:r>
                      <a:r>
                        <a:rPr lang="en-US" sz="1800" dirty="0"/>
                        <a:t> – Enter wrong username/password</a:t>
                      </a:r>
                      <a:endParaRPr lang="he-IL" sz="1800" dirty="0"/>
                    </a:p>
                  </a:txBody>
                  <a:tcPr>
                    <a:solidFill>
                      <a:srgbClr val="7470D5">
                        <a:alpha val="35000"/>
                      </a:srgbClr>
                    </a:solidFill>
                  </a:tcPr>
                </a:tc>
                <a:tc>
                  <a:txBody>
                    <a:bodyPr/>
                    <a:lstStyle/>
                    <a:p>
                      <a:pPr algn="ctr" rtl="1"/>
                      <a:r>
                        <a:rPr lang="en-US" sz="1800" dirty="0"/>
                        <a:t>4</a:t>
                      </a:r>
                      <a:endParaRPr lang="he-IL" sz="1800" dirty="0"/>
                    </a:p>
                  </a:txBody>
                  <a:tcPr anchor="ctr">
                    <a:solidFill>
                      <a:srgbClr val="7470D5">
                        <a:alpha val="35000"/>
                      </a:srgbClr>
                    </a:solidFill>
                  </a:tcPr>
                </a:tc>
                <a:extLst>
                  <a:ext uri="{0D108BD9-81ED-4DB2-BD59-A6C34878D82A}">
                    <a16:rowId xmlns:a16="http://schemas.microsoft.com/office/drawing/2014/main" val="2259749263"/>
                  </a:ext>
                </a:extLst>
              </a:tr>
              <a:tr h="781698">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dirty="0"/>
                        <a:t>Message: “This user is currently logged-in”</a:t>
                      </a:r>
                      <a:endParaRPr lang="he-IL" sz="1800" dirty="0"/>
                    </a:p>
                    <a:p>
                      <a:pPr algn="l" rtl="1"/>
                      <a:endParaRPr lang="he-IL" sz="1800" dirty="0"/>
                    </a:p>
                  </a:txBody>
                  <a:tcPr anchor="ctr">
                    <a:solidFill>
                      <a:srgbClr val="7470D5">
                        <a:alpha val="35000"/>
                      </a:srgbClr>
                    </a:solidFill>
                  </a:tcPr>
                </a:tc>
                <a:tc>
                  <a:txBody>
                    <a:bodyPr/>
                    <a:lstStyle/>
                    <a:p>
                      <a:pPr marL="0" marR="0" lvl="0" indent="0" algn="l" defTabSz="914400" rtl="1" eaLnBrk="1" fontAlgn="auto" latinLnBrk="0" hangingPunct="1">
                        <a:lnSpc>
                          <a:spcPct val="150000"/>
                        </a:lnSpc>
                        <a:spcBef>
                          <a:spcPts val="0"/>
                        </a:spcBef>
                        <a:spcAft>
                          <a:spcPts val="0"/>
                        </a:spcAft>
                        <a:buClrTx/>
                        <a:buSzTx/>
                        <a:buFontTx/>
                        <a:buNone/>
                        <a:tabLst/>
                        <a:defRPr/>
                      </a:pPr>
                      <a:r>
                        <a:rPr lang="en-US" sz="1800" b="1" dirty="0"/>
                        <a:t>Login</a:t>
                      </a:r>
                      <a:r>
                        <a:rPr lang="en-US" sz="1800" dirty="0"/>
                        <a:t> – Enter an already logged-in user details</a:t>
                      </a:r>
                      <a:endParaRPr lang="he-IL" sz="1800" dirty="0"/>
                    </a:p>
                  </a:txBody>
                  <a:tcPr>
                    <a:solidFill>
                      <a:srgbClr val="7470D5">
                        <a:alpha val="35000"/>
                      </a:srgbClr>
                    </a:solidFill>
                  </a:tcPr>
                </a:tc>
                <a:tc>
                  <a:txBody>
                    <a:bodyPr/>
                    <a:lstStyle/>
                    <a:p>
                      <a:pPr algn="ctr" rtl="1"/>
                      <a:r>
                        <a:rPr lang="en-US" sz="1800" dirty="0"/>
                        <a:t>5</a:t>
                      </a:r>
                      <a:endParaRPr lang="he-IL" sz="1800" dirty="0"/>
                    </a:p>
                  </a:txBody>
                  <a:tcPr anchor="ctr">
                    <a:solidFill>
                      <a:srgbClr val="7470D5">
                        <a:alpha val="35000"/>
                      </a:srgbClr>
                    </a:solidFill>
                  </a:tcPr>
                </a:tc>
                <a:extLst>
                  <a:ext uri="{0D108BD9-81ED-4DB2-BD59-A6C34878D82A}">
                    <a16:rowId xmlns:a16="http://schemas.microsoft.com/office/drawing/2014/main" val="3515362139"/>
                  </a:ext>
                </a:extLst>
              </a:tr>
              <a:tr h="781698">
                <a:tc>
                  <a:txBody>
                    <a:bodyPr/>
                    <a:lstStyle/>
                    <a:p>
                      <a:pPr algn="l" rtl="1"/>
                      <a:r>
                        <a:rPr lang="en-US" sz="1800" dirty="0"/>
                        <a:t>Message: “Must enter username and password”</a:t>
                      </a:r>
                      <a:endParaRPr lang="he-IL" sz="1800" dirty="0"/>
                    </a:p>
                  </a:txBody>
                  <a:tcPr anchor="ctr">
                    <a:solidFill>
                      <a:srgbClr val="7470D5">
                        <a:alpha val="35000"/>
                      </a:srgbClr>
                    </a:solidFill>
                  </a:tcPr>
                </a:tc>
                <a:tc>
                  <a:txBody>
                    <a:bodyPr/>
                    <a:lstStyle/>
                    <a:p>
                      <a:pPr algn="l" rtl="1"/>
                      <a:r>
                        <a:rPr lang="en-US" sz="1800" b="1" dirty="0"/>
                        <a:t>Login</a:t>
                      </a:r>
                      <a:r>
                        <a:rPr lang="en-US" sz="1800" b="0" dirty="0"/>
                        <a:t> – Login with empty username or password </a:t>
                      </a:r>
                      <a:endParaRPr lang="he-IL" sz="1800" b="1" dirty="0"/>
                    </a:p>
                  </a:txBody>
                  <a:tcPr anchor="ctr">
                    <a:solidFill>
                      <a:srgbClr val="7470D5">
                        <a:alpha val="35000"/>
                      </a:srgbClr>
                    </a:solidFill>
                  </a:tcPr>
                </a:tc>
                <a:tc>
                  <a:txBody>
                    <a:bodyPr/>
                    <a:lstStyle/>
                    <a:p>
                      <a:pPr algn="ctr" rtl="1"/>
                      <a:r>
                        <a:rPr lang="en-US" sz="1800" dirty="0"/>
                        <a:t>6</a:t>
                      </a:r>
                      <a:endParaRPr lang="he-IL" sz="1800" dirty="0"/>
                    </a:p>
                  </a:txBody>
                  <a:tcPr anchor="ctr">
                    <a:solidFill>
                      <a:srgbClr val="7470D5">
                        <a:alpha val="35000"/>
                      </a:srgbClr>
                    </a:solidFill>
                  </a:tcPr>
                </a:tc>
                <a:extLst>
                  <a:ext uri="{0D108BD9-81ED-4DB2-BD59-A6C34878D82A}">
                    <a16:rowId xmlns:a16="http://schemas.microsoft.com/office/drawing/2014/main" val="3873785989"/>
                  </a:ext>
                </a:extLst>
              </a:tr>
              <a:tr h="781698">
                <a:tc>
                  <a:txBody>
                    <a:bodyPr/>
                    <a:lstStyle/>
                    <a:p>
                      <a:pPr algn="l" rtl="1"/>
                      <a:r>
                        <a:rPr lang="en-US" sz="1800" dirty="0"/>
                        <a:t>Message: “Idea must be more then four words”</a:t>
                      </a:r>
                      <a:endParaRPr lang="he-IL" sz="1800" dirty="0"/>
                    </a:p>
                  </a:txBody>
                  <a:tcPr anchor="ctr">
                    <a:solidFill>
                      <a:schemeClr val="accent1">
                        <a:lumMod val="20000"/>
                        <a:lumOff val="80000"/>
                      </a:schemeClr>
                    </a:solidFill>
                  </a:tcPr>
                </a:tc>
                <a:tc>
                  <a:txBody>
                    <a:bodyPr/>
                    <a:lstStyle/>
                    <a:p>
                      <a:pPr algn="l" rtl="1"/>
                      <a:r>
                        <a:rPr lang="en-US" sz="1800" b="1" dirty="0"/>
                        <a:t>Idea submission </a:t>
                      </a:r>
                      <a:r>
                        <a:rPr lang="en-US" sz="1800" b="0" dirty="0"/>
                        <a:t>– Enter idea with less then four words</a:t>
                      </a:r>
                      <a:endParaRPr lang="he-IL" sz="1800" b="1" dirty="0"/>
                    </a:p>
                  </a:txBody>
                  <a:tcPr anchor="ctr">
                    <a:solidFill>
                      <a:schemeClr val="accent1">
                        <a:lumMod val="20000"/>
                        <a:lumOff val="80000"/>
                      </a:schemeClr>
                    </a:solidFill>
                  </a:tcPr>
                </a:tc>
                <a:tc>
                  <a:txBody>
                    <a:bodyPr/>
                    <a:lstStyle/>
                    <a:p>
                      <a:pPr algn="ctr" rtl="1"/>
                      <a:r>
                        <a:rPr lang="en-US" sz="1800" dirty="0"/>
                        <a:t>7</a:t>
                      </a:r>
                      <a:endParaRPr lang="he-IL" sz="1800" dirty="0"/>
                    </a:p>
                  </a:txBody>
                  <a:tcPr anchor="ctr">
                    <a:solidFill>
                      <a:schemeClr val="accent1">
                        <a:lumMod val="20000"/>
                        <a:lumOff val="80000"/>
                      </a:schemeClr>
                    </a:solidFill>
                  </a:tcPr>
                </a:tc>
                <a:extLst>
                  <a:ext uri="{0D108BD9-81ED-4DB2-BD59-A6C34878D82A}">
                    <a16:rowId xmlns:a16="http://schemas.microsoft.com/office/drawing/2014/main" val="721176615"/>
                  </a:ext>
                </a:extLst>
              </a:tr>
              <a:tr h="781698">
                <a:tc>
                  <a:txBody>
                    <a:bodyPr/>
                    <a:lstStyle/>
                    <a:p>
                      <a:pPr algn="l" rtl="1"/>
                      <a:r>
                        <a:rPr lang="en-US" sz="1800" dirty="0"/>
                        <a:t>Message : “Could not understand your idea”</a:t>
                      </a:r>
                      <a:endParaRPr lang="he-IL" sz="1800" dirty="0"/>
                    </a:p>
                  </a:txBody>
                  <a:tcPr anchor="ctr">
                    <a:solidFill>
                      <a:schemeClr val="accent1">
                        <a:lumMod val="20000"/>
                        <a:lumOff val="80000"/>
                      </a:schemeClr>
                    </a:solidFill>
                  </a:tcPr>
                </a:tc>
                <a:tc>
                  <a:txBody>
                    <a:bodyPr/>
                    <a:lstStyle/>
                    <a:p>
                      <a:pPr algn="l" rtl="1"/>
                      <a:r>
                        <a:rPr lang="en-US" sz="1800" b="1" dirty="0"/>
                        <a:t>Idea submission </a:t>
                      </a:r>
                      <a:r>
                        <a:rPr lang="en-US" sz="1800" b="0" dirty="0"/>
                        <a:t>-  Meaningless idea entered</a:t>
                      </a:r>
                      <a:endParaRPr lang="he-IL" sz="1800" b="1" dirty="0"/>
                    </a:p>
                  </a:txBody>
                  <a:tcPr anchor="ctr">
                    <a:solidFill>
                      <a:schemeClr val="accent1">
                        <a:lumMod val="20000"/>
                        <a:lumOff val="80000"/>
                      </a:schemeClr>
                    </a:solidFill>
                  </a:tcPr>
                </a:tc>
                <a:tc>
                  <a:txBody>
                    <a:bodyPr/>
                    <a:lstStyle/>
                    <a:p>
                      <a:pPr algn="ctr" rtl="1"/>
                      <a:r>
                        <a:rPr lang="en-US" sz="1800" dirty="0"/>
                        <a:t>8</a:t>
                      </a:r>
                      <a:endParaRPr lang="he-IL" sz="1800" dirty="0"/>
                    </a:p>
                  </a:txBody>
                  <a:tcPr anchor="ctr">
                    <a:solidFill>
                      <a:schemeClr val="accent1">
                        <a:lumMod val="20000"/>
                        <a:lumOff val="80000"/>
                      </a:schemeClr>
                    </a:solidFill>
                  </a:tcPr>
                </a:tc>
                <a:extLst>
                  <a:ext uri="{0D108BD9-81ED-4DB2-BD59-A6C34878D82A}">
                    <a16:rowId xmlns:a16="http://schemas.microsoft.com/office/drawing/2014/main" val="2468087912"/>
                  </a:ext>
                </a:extLst>
              </a:tr>
              <a:tr h="781698">
                <a:tc>
                  <a:txBody>
                    <a:bodyPr/>
                    <a:lstStyle/>
                    <a:p>
                      <a:pPr algn="l" rtl="1"/>
                      <a:r>
                        <a:rPr lang="en-US" sz="1800" dirty="0"/>
                        <a:t>Message : “Warning – your idea may be offensive”</a:t>
                      </a:r>
                      <a:endParaRPr lang="he-IL" sz="1800" dirty="0"/>
                    </a:p>
                  </a:txBody>
                  <a:tcPr anchor="ctr">
                    <a:solidFill>
                      <a:schemeClr val="accent1">
                        <a:lumMod val="20000"/>
                        <a:lumOff val="80000"/>
                      </a:scheme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Idea submission </a:t>
                      </a:r>
                      <a:r>
                        <a:rPr lang="en-US" sz="1800" b="0" dirty="0"/>
                        <a:t>-  Offensive text entered</a:t>
                      </a:r>
                      <a:endParaRPr lang="he-IL" sz="1800" b="1" dirty="0"/>
                    </a:p>
                    <a:p>
                      <a:pPr algn="l" rtl="1"/>
                      <a:endParaRPr lang="he-IL" sz="1800" dirty="0"/>
                    </a:p>
                  </a:txBody>
                  <a:tcPr anchor="ctr">
                    <a:solidFill>
                      <a:schemeClr val="accent1">
                        <a:lumMod val="20000"/>
                        <a:lumOff val="80000"/>
                      </a:schemeClr>
                    </a:solidFill>
                  </a:tcPr>
                </a:tc>
                <a:tc>
                  <a:txBody>
                    <a:bodyPr/>
                    <a:lstStyle/>
                    <a:p>
                      <a:pPr algn="ctr" rtl="1"/>
                      <a:r>
                        <a:rPr lang="en-US" sz="1800" dirty="0"/>
                        <a:t>9</a:t>
                      </a:r>
                      <a:endParaRPr lang="he-IL" sz="1800" dirty="0"/>
                    </a:p>
                  </a:txBody>
                  <a:tcPr anchor="ctr">
                    <a:solidFill>
                      <a:schemeClr val="accent1">
                        <a:lumMod val="20000"/>
                        <a:lumOff val="80000"/>
                      </a:schemeClr>
                    </a:solidFill>
                  </a:tcPr>
                </a:tc>
                <a:extLst>
                  <a:ext uri="{0D108BD9-81ED-4DB2-BD59-A6C34878D82A}">
                    <a16:rowId xmlns:a16="http://schemas.microsoft.com/office/drawing/2014/main" val="603928784"/>
                  </a:ext>
                </a:extLst>
              </a:tr>
            </a:tbl>
          </a:graphicData>
        </a:graphic>
      </p:graphicFrame>
      <p:sp>
        <p:nvSpPr>
          <p:cNvPr id="3" name="TextBox 5">
            <a:extLst>
              <a:ext uri="{FF2B5EF4-FFF2-40B4-BE49-F238E27FC236}">
                <a16:creationId xmlns:a16="http://schemas.microsoft.com/office/drawing/2014/main" id="{947F82A1-4B7B-7CF3-CDF0-4EFAA050BC29}"/>
              </a:ext>
            </a:extLst>
          </p:cNvPr>
          <p:cNvSpPr txBox="1"/>
          <p:nvPr/>
        </p:nvSpPr>
        <p:spPr>
          <a:xfrm>
            <a:off x="3962400" y="800100"/>
            <a:ext cx="2895600" cy="1131913"/>
          </a:xfrm>
          <a:prstGeom prst="rect">
            <a:avLst/>
          </a:prstGeom>
        </p:spPr>
        <p:txBody>
          <a:bodyPr wrap="square" lIns="0" tIns="0" rIns="0" bIns="0" rtlCol="0" anchor="t">
            <a:spAutoFit/>
          </a:bodyPr>
          <a:lstStyle/>
          <a:p>
            <a:pPr marL="0" lvl="0" indent="0" algn="l">
              <a:lnSpc>
                <a:spcPts val="10080"/>
              </a:lnSpc>
              <a:spcBef>
                <a:spcPct val="0"/>
              </a:spcBef>
            </a:pPr>
            <a:r>
              <a:rPr lang="en-US" sz="4400" b="1" dirty="0">
                <a:solidFill>
                  <a:srgbClr val="2D3880"/>
                </a:solidFill>
                <a:latin typeface="Cormorant Garamond Italics"/>
              </a:rPr>
              <a:t>Unit-testing</a:t>
            </a:r>
            <a:endParaRPr lang="en-US" sz="7200" b="1" dirty="0">
              <a:solidFill>
                <a:srgbClr val="2D3880"/>
              </a:solidFill>
              <a:latin typeface="Cormorant Garamond Italics"/>
            </a:endParaRPr>
          </a:p>
        </p:txBody>
      </p:sp>
      <p:sp>
        <p:nvSpPr>
          <p:cNvPr id="6" name="Slide Number Placeholder 5">
            <a:extLst>
              <a:ext uri="{FF2B5EF4-FFF2-40B4-BE49-F238E27FC236}">
                <a16:creationId xmlns:a16="http://schemas.microsoft.com/office/drawing/2014/main" id="{55A09520-0A04-9BF1-0C60-012EEDBAAEAE}"/>
              </a:ext>
            </a:extLst>
          </p:cNvPr>
          <p:cNvSpPr>
            <a:spLocks noGrp="1"/>
          </p:cNvSpPr>
          <p:nvPr>
            <p:ph type="sldNum" sz="quarter" idx="12"/>
          </p:nvPr>
        </p:nvSpPr>
        <p:spPr>
          <a:xfrm>
            <a:off x="8382000" y="9933893"/>
            <a:ext cx="381000" cy="365125"/>
          </a:xfrm>
        </p:spPr>
        <p:txBody>
          <a:bodyPr/>
          <a:lstStyle/>
          <a:p>
            <a:fld id="{B6F15528-21DE-4FAA-801E-634DDDAF4B2B}" type="slidenum">
              <a:rPr lang="en-US" smtClean="0">
                <a:solidFill>
                  <a:schemeClr val="tx1"/>
                </a:solidFill>
              </a:rPr>
              <a:pPr/>
              <a:t>17</a:t>
            </a:fld>
            <a:endParaRPr lang="en-US" dirty="0">
              <a:solidFill>
                <a:schemeClr val="tx1"/>
              </a:solidFill>
            </a:endParaRPr>
          </a:p>
        </p:txBody>
      </p:sp>
    </p:spTree>
    <p:extLst>
      <p:ext uri="{BB962C8B-B14F-4D97-AF65-F5344CB8AC3E}">
        <p14:creationId xmlns:p14="http://schemas.microsoft.com/office/powerpoint/2010/main" val="921282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4" name="Freeform 4"/>
          <p:cNvSpPr/>
          <p:nvPr/>
        </p:nvSpPr>
        <p:spPr>
          <a:xfrm flipH="1">
            <a:off x="13791647" y="-27214"/>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896257" y="-27214"/>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Verification</a:t>
            </a:r>
          </a:p>
        </p:txBody>
      </p:sp>
      <p:graphicFrame>
        <p:nvGraphicFramePr>
          <p:cNvPr id="2" name="טבלה 1">
            <a:extLst>
              <a:ext uri="{FF2B5EF4-FFF2-40B4-BE49-F238E27FC236}">
                <a16:creationId xmlns:a16="http://schemas.microsoft.com/office/drawing/2014/main" id="{19627651-6DF2-AB3F-AB50-1A239ED0F8DE}"/>
              </a:ext>
            </a:extLst>
          </p:cNvPr>
          <p:cNvGraphicFramePr>
            <a:graphicFrameLocks noGrp="1"/>
          </p:cNvGraphicFramePr>
          <p:nvPr>
            <p:extLst>
              <p:ext uri="{D42A27DB-BD31-4B8C-83A1-F6EECF244321}">
                <p14:modId xmlns:p14="http://schemas.microsoft.com/office/powerpoint/2010/main" val="3106645054"/>
              </p:ext>
            </p:extLst>
          </p:nvPr>
        </p:nvGraphicFramePr>
        <p:xfrm>
          <a:off x="3182257" y="2144486"/>
          <a:ext cx="11887200" cy="7663321"/>
        </p:xfrm>
        <a:graphic>
          <a:graphicData uri="http://schemas.openxmlformats.org/drawingml/2006/table">
            <a:tbl>
              <a:tblPr rtl="1" firstRow="1" bandRow="1">
                <a:tableStyleId>{5C22544A-7EE6-4342-B048-85BDC9FD1C3A}</a:tableStyleId>
              </a:tblPr>
              <a:tblGrid>
                <a:gridCol w="5838653">
                  <a:extLst>
                    <a:ext uri="{9D8B030D-6E8A-4147-A177-3AD203B41FA5}">
                      <a16:colId xmlns:a16="http://schemas.microsoft.com/office/drawing/2014/main" val="3602496298"/>
                    </a:ext>
                  </a:extLst>
                </a:gridCol>
                <a:gridCol w="5618989">
                  <a:extLst>
                    <a:ext uri="{9D8B030D-6E8A-4147-A177-3AD203B41FA5}">
                      <a16:colId xmlns:a16="http://schemas.microsoft.com/office/drawing/2014/main" val="203226388"/>
                    </a:ext>
                  </a:extLst>
                </a:gridCol>
                <a:gridCol w="429558">
                  <a:extLst>
                    <a:ext uri="{9D8B030D-6E8A-4147-A177-3AD203B41FA5}">
                      <a16:colId xmlns:a16="http://schemas.microsoft.com/office/drawing/2014/main" val="3758296143"/>
                    </a:ext>
                  </a:extLst>
                </a:gridCol>
              </a:tblGrid>
              <a:tr h="762000">
                <a:tc>
                  <a:txBody>
                    <a:bodyPr/>
                    <a:lstStyle/>
                    <a:p>
                      <a:pPr algn="ctr" rtl="1"/>
                      <a:r>
                        <a:rPr lang="en-US" sz="2400" b="1" dirty="0"/>
                        <a:t>Expected Result</a:t>
                      </a:r>
                      <a:endParaRPr lang="he-IL" sz="2400" b="1" dirty="0"/>
                    </a:p>
                  </a:txBody>
                  <a:tcPr anchor="ctr"/>
                </a:tc>
                <a:tc>
                  <a:txBody>
                    <a:bodyPr/>
                    <a:lstStyle/>
                    <a:p>
                      <a:pPr algn="ctr" rtl="1"/>
                      <a:r>
                        <a:rPr lang="en-US" sz="2400" b="1" dirty="0"/>
                        <a:t>Test Subject</a:t>
                      </a:r>
                      <a:endParaRPr lang="he-IL" sz="2400" b="1" dirty="0"/>
                    </a:p>
                  </a:txBody>
                  <a:tcPr anchor="ctr"/>
                </a:tc>
                <a:tc>
                  <a:txBody>
                    <a:bodyPr/>
                    <a:lstStyle/>
                    <a:p>
                      <a:pPr algn="ctr" rtl="1"/>
                      <a:endParaRPr lang="he-IL" sz="2800" b="1" dirty="0"/>
                    </a:p>
                  </a:txBody>
                  <a:tcPr anchor="ctr"/>
                </a:tc>
                <a:extLst>
                  <a:ext uri="{0D108BD9-81ED-4DB2-BD59-A6C34878D82A}">
                    <a16:rowId xmlns:a16="http://schemas.microsoft.com/office/drawing/2014/main" val="3854231125"/>
                  </a:ext>
                </a:extLst>
              </a:tr>
              <a:tr h="724376">
                <a:tc>
                  <a:txBody>
                    <a:bodyPr/>
                    <a:lstStyle/>
                    <a:p>
                      <a:pPr algn="l" rtl="1"/>
                      <a:r>
                        <a:rPr lang="en-US" sz="1800" dirty="0"/>
                        <a:t>The screen will switch to the “Idea submission” page</a:t>
                      </a:r>
                      <a:endParaRPr lang="he-IL" sz="1800" dirty="0"/>
                    </a:p>
                  </a:txBody>
                  <a:tcPr anchor="ctr">
                    <a:solidFill>
                      <a:schemeClr val="tx2">
                        <a:lumMod val="40000"/>
                        <a:lumOff val="60000"/>
                        <a:alpha val="50000"/>
                      </a:schemeClr>
                    </a:solidFill>
                  </a:tcPr>
                </a:tc>
                <a:tc>
                  <a:txBody>
                    <a:bodyPr/>
                    <a:lstStyle/>
                    <a:p>
                      <a:pPr algn="l" rtl="1"/>
                      <a:r>
                        <a:rPr lang="en-US" sz="1800" b="1" dirty="0"/>
                        <a:t>Login</a:t>
                      </a:r>
                      <a:r>
                        <a:rPr lang="en-US" sz="1800" b="0" dirty="0"/>
                        <a:t> – Enter valid user details and press “Login” button</a:t>
                      </a:r>
                      <a:endParaRPr lang="he-IL" sz="1800" b="1" dirty="0"/>
                    </a:p>
                  </a:txBody>
                  <a:tcPr anchor="ctr">
                    <a:solidFill>
                      <a:schemeClr val="tx2">
                        <a:lumMod val="40000"/>
                        <a:lumOff val="60000"/>
                        <a:alpha val="50000"/>
                      </a:schemeClr>
                    </a:solidFill>
                  </a:tcPr>
                </a:tc>
                <a:tc>
                  <a:txBody>
                    <a:bodyPr/>
                    <a:lstStyle/>
                    <a:p>
                      <a:pPr algn="ctr" rtl="1"/>
                      <a:r>
                        <a:rPr lang="en-US" sz="1800" dirty="0"/>
                        <a:t>1</a:t>
                      </a:r>
                      <a:endParaRPr lang="he-IL" sz="1800" dirty="0"/>
                    </a:p>
                  </a:txBody>
                  <a:tcPr anchor="ctr">
                    <a:solidFill>
                      <a:schemeClr val="tx2">
                        <a:lumMod val="40000"/>
                        <a:lumOff val="60000"/>
                        <a:alpha val="50000"/>
                      </a:schemeClr>
                    </a:solidFill>
                  </a:tcPr>
                </a:tc>
                <a:extLst>
                  <a:ext uri="{0D108BD9-81ED-4DB2-BD59-A6C34878D82A}">
                    <a16:rowId xmlns:a16="http://schemas.microsoft.com/office/drawing/2014/main" val="617495135"/>
                  </a:ext>
                </a:extLst>
              </a:tr>
              <a:tr h="724376">
                <a:tc>
                  <a:txBody>
                    <a:bodyPr/>
                    <a:lstStyle/>
                    <a:p>
                      <a:pPr algn="l" rtl="1"/>
                      <a:r>
                        <a:rPr lang="en-US" sz="1800" dirty="0"/>
                        <a:t>The screen will switch to the “Book created” page </a:t>
                      </a:r>
                      <a:endParaRPr lang="he-IL" sz="1800" dirty="0"/>
                    </a:p>
                  </a:txBody>
                  <a:tcPr anchor="ctr">
                    <a:solidFill>
                      <a:schemeClr val="tx2">
                        <a:lumMod val="40000"/>
                        <a:lumOff val="60000"/>
                        <a:alpha val="50000"/>
                      </a:schemeClr>
                    </a:solidFill>
                  </a:tcPr>
                </a:tc>
                <a:tc>
                  <a:txBody>
                    <a:bodyPr/>
                    <a:lstStyle/>
                    <a:p>
                      <a:pPr algn="l" rtl="1"/>
                      <a:r>
                        <a:rPr lang="en-US" sz="1800" b="1" dirty="0"/>
                        <a:t>Idea submission </a:t>
                      </a:r>
                      <a:r>
                        <a:rPr lang="en-US" sz="1800" b="0" dirty="0"/>
                        <a:t>– Enter a valid idea and press the “Make It Real” button</a:t>
                      </a:r>
                      <a:endParaRPr lang="he-IL" sz="1800" b="1" dirty="0"/>
                    </a:p>
                  </a:txBody>
                  <a:tcPr anchor="ctr">
                    <a:solidFill>
                      <a:schemeClr val="tx2">
                        <a:lumMod val="40000"/>
                        <a:lumOff val="60000"/>
                        <a:alpha val="50000"/>
                      </a:schemeClr>
                    </a:solidFill>
                  </a:tcPr>
                </a:tc>
                <a:tc>
                  <a:txBody>
                    <a:bodyPr/>
                    <a:lstStyle/>
                    <a:p>
                      <a:pPr algn="ctr" rtl="1"/>
                      <a:r>
                        <a:rPr lang="en-US" sz="1800" dirty="0"/>
                        <a:t>2</a:t>
                      </a:r>
                      <a:endParaRPr lang="he-IL" sz="1800" dirty="0"/>
                    </a:p>
                  </a:txBody>
                  <a:tcPr anchor="ctr">
                    <a:solidFill>
                      <a:schemeClr val="tx2">
                        <a:lumMod val="40000"/>
                        <a:lumOff val="60000"/>
                        <a:alpha val="50000"/>
                      </a:schemeClr>
                    </a:solidFill>
                  </a:tcPr>
                </a:tc>
                <a:extLst>
                  <a:ext uri="{0D108BD9-81ED-4DB2-BD59-A6C34878D82A}">
                    <a16:rowId xmlns:a16="http://schemas.microsoft.com/office/drawing/2014/main" val="731073648"/>
                  </a:ext>
                </a:extLst>
              </a:tr>
              <a:tr h="777547">
                <a:tc>
                  <a:txBody>
                    <a:bodyPr/>
                    <a:lstStyle/>
                    <a:p>
                      <a:pPr algn="l" rtl="1"/>
                      <a:r>
                        <a:rPr lang="en-US" sz="1800" dirty="0"/>
                        <a:t>The project book will be downloaded to the user’s computer</a:t>
                      </a:r>
                      <a:endParaRPr lang="he-IL" sz="1800" dirty="0"/>
                    </a:p>
                  </a:txBody>
                  <a:tcPr anchor="ctr">
                    <a:solidFill>
                      <a:srgbClr val="7470D5">
                        <a:alpha val="35000"/>
                      </a:srgb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Book created</a:t>
                      </a:r>
                      <a:r>
                        <a:rPr lang="en-US" sz="1800" b="0" dirty="0"/>
                        <a:t> - press the “Download Book” button </a:t>
                      </a:r>
                      <a:endParaRPr lang="he-IL" sz="1800" b="1" dirty="0"/>
                    </a:p>
                  </a:txBody>
                  <a:tcPr anchor="ctr">
                    <a:solidFill>
                      <a:srgbClr val="7470D5">
                        <a:alpha val="35000"/>
                      </a:srgbClr>
                    </a:solidFill>
                  </a:tcPr>
                </a:tc>
                <a:tc>
                  <a:txBody>
                    <a:bodyPr/>
                    <a:lstStyle/>
                    <a:p>
                      <a:pPr algn="ctr" rtl="1"/>
                      <a:r>
                        <a:rPr lang="en-US" sz="1800" dirty="0"/>
                        <a:t>3</a:t>
                      </a:r>
                      <a:endParaRPr lang="he-IL" sz="1800" dirty="0"/>
                    </a:p>
                  </a:txBody>
                  <a:tcPr anchor="ctr">
                    <a:solidFill>
                      <a:srgbClr val="7470D5">
                        <a:alpha val="35000"/>
                      </a:srgbClr>
                    </a:solidFill>
                  </a:tcPr>
                </a:tc>
                <a:extLst>
                  <a:ext uri="{0D108BD9-81ED-4DB2-BD59-A6C34878D82A}">
                    <a16:rowId xmlns:a16="http://schemas.microsoft.com/office/drawing/2014/main" val="1552464650"/>
                  </a:ext>
                </a:extLst>
              </a:tr>
              <a:tr h="673094">
                <a:tc>
                  <a:txBody>
                    <a:bodyPr/>
                    <a:lstStyle/>
                    <a:p>
                      <a:pPr algn="l" rtl="1"/>
                      <a:r>
                        <a:rPr lang="en-US" sz="1800" dirty="0"/>
                        <a:t>The created book will be shown on the screen</a:t>
                      </a:r>
                      <a:endParaRPr lang="he-IL" sz="1800" dirty="0"/>
                    </a:p>
                  </a:txBody>
                  <a:tcPr anchor="ctr">
                    <a:solidFill>
                      <a:srgbClr val="7470D5">
                        <a:alpha val="35000"/>
                      </a:srgb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Book created</a:t>
                      </a:r>
                      <a:r>
                        <a:rPr lang="en-US" sz="1800" b="0" dirty="0"/>
                        <a:t> - press the “View Book” button </a:t>
                      </a:r>
                    </a:p>
                  </a:txBody>
                  <a:tcPr anchor="ctr">
                    <a:solidFill>
                      <a:srgbClr val="7470D5">
                        <a:alpha val="35000"/>
                      </a:srgbClr>
                    </a:solidFill>
                  </a:tcPr>
                </a:tc>
                <a:tc>
                  <a:txBody>
                    <a:bodyPr/>
                    <a:lstStyle/>
                    <a:p>
                      <a:pPr algn="ctr" rtl="1"/>
                      <a:r>
                        <a:rPr lang="en-US" sz="1800" dirty="0"/>
                        <a:t>4</a:t>
                      </a:r>
                      <a:endParaRPr lang="he-IL" sz="1800" dirty="0"/>
                    </a:p>
                  </a:txBody>
                  <a:tcPr anchor="ctr">
                    <a:solidFill>
                      <a:srgbClr val="7470D5">
                        <a:alpha val="35000"/>
                      </a:srgbClr>
                    </a:solidFill>
                  </a:tcPr>
                </a:tc>
                <a:extLst>
                  <a:ext uri="{0D108BD9-81ED-4DB2-BD59-A6C34878D82A}">
                    <a16:rowId xmlns:a16="http://schemas.microsoft.com/office/drawing/2014/main" val="2259749263"/>
                  </a:ext>
                </a:extLst>
              </a:tr>
              <a:tr h="724376">
                <a:tc>
                  <a:txBody>
                    <a:bodyPr/>
                    <a:lstStyle/>
                    <a:p>
                      <a:pPr algn="l" rtl="1"/>
                      <a:r>
                        <a:rPr lang="en-US" sz="1800" dirty="0"/>
                        <a:t>A warning message window will appear: </a:t>
                      </a:r>
                      <a:br>
                        <a:rPr lang="en-US" sz="1800" dirty="0"/>
                      </a:br>
                      <a:r>
                        <a:rPr lang="en-US" sz="1800" dirty="0"/>
                        <a:t>“Are you sure you want to remove the book?”</a:t>
                      </a:r>
                      <a:endParaRPr lang="he-IL" sz="1800" dirty="0"/>
                    </a:p>
                  </a:txBody>
                  <a:tcPr anchor="ctr">
                    <a:solidFill>
                      <a:schemeClr val="accent1">
                        <a:lumMod val="40000"/>
                        <a:lumOff val="60000"/>
                        <a:alpha val="50000"/>
                      </a:schemeClr>
                    </a:solidFill>
                  </a:tcPr>
                </a:tc>
                <a:tc>
                  <a:txBody>
                    <a:bodyPr/>
                    <a:lstStyle/>
                    <a:p>
                      <a:pPr algn="l" rtl="1"/>
                      <a:r>
                        <a:rPr lang="en-US" sz="1800" b="1" dirty="0"/>
                        <a:t>Bookshelf</a:t>
                      </a:r>
                      <a:r>
                        <a:rPr lang="en-US" sz="1800" b="0" dirty="0"/>
                        <a:t> - press “Remove” button for specific book </a:t>
                      </a:r>
                      <a:r>
                        <a:rPr lang="en-US" sz="1800" b="1" dirty="0"/>
                        <a:t> </a:t>
                      </a:r>
                      <a:endParaRPr lang="he-IL" sz="1800" b="1" dirty="0"/>
                    </a:p>
                  </a:txBody>
                  <a:tcPr anchor="ctr">
                    <a:solidFill>
                      <a:schemeClr val="accent1">
                        <a:lumMod val="40000"/>
                        <a:lumOff val="60000"/>
                        <a:alpha val="50000"/>
                      </a:schemeClr>
                    </a:solidFill>
                  </a:tcPr>
                </a:tc>
                <a:tc>
                  <a:txBody>
                    <a:bodyPr/>
                    <a:lstStyle/>
                    <a:p>
                      <a:pPr algn="ctr" rtl="1"/>
                      <a:r>
                        <a:rPr lang="en-US" sz="1800" dirty="0"/>
                        <a:t>5</a:t>
                      </a:r>
                      <a:endParaRPr lang="he-IL" sz="1800" dirty="0"/>
                    </a:p>
                  </a:txBody>
                  <a:tcPr anchor="ctr">
                    <a:solidFill>
                      <a:schemeClr val="accent1">
                        <a:lumMod val="40000"/>
                        <a:lumOff val="60000"/>
                        <a:alpha val="50000"/>
                      </a:schemeClr>
                    </a:solidFill>
                  </a:tcPr>
                </a:tc>
                <a:extLst>
                  <a:ext uri="{0D108BD9-81ED-4DB2-BD59-A6C34878D82A}">
                    <a16:rowId xmlns:a16="http://schemas.microsoft.com/office/drawing/2014/main" val="3515362139"/>
                  </a:ext>
                </a:extLst>
              </a:tr>
              <a:tr h="724376">
                <a:tc>
                  <a:txBody>
                    <a:bodyPr/>
                    <a:lstStyle/>
                    <a:p>
                      <a:pPr algn="l" rtl="1"/>
                      <a:r>
                        <a:rPr lang="en-US" sz="1800" dirty="0"/>
                        <a:t>The book will be removed from the bookshelf</a:t>
                      </a:r>
                      <a:endParaRPr lang="he-IL" sz="1800" dirty="0"/>
                    </a:p>
                  </a:txBody>
                  <a:tcPr anchor="ctr">
                    <a:solidFill>
                      <a:schemeClr val="accent1">
                        <a:lumMod val="40000"/>
                        <a:lumOff val="60000"/>
                        <a:alpha val="50000"/>
                      </a:schemeClr>
                    </a:solidFill>
                  </a:tcPr>
                </a:tc>
                <a:tc>
                  <a:txBody>
                    <a:bodyPr/>
                    <a:lstStyle/>
                    <a:p>
                      <a:pPr algn="l" rtl="1"/>
                      <a:r>
                        <a:rPr lang="en-US" sz="1800" b="1" dirty="0"/>
                        <a:t>Bookshelf</a:t>
                      </a:r>
                      <a:r>
                        <a:rPr lang="en-US" sz="1800" b="0" dirty="0"/>
                        <a:t> (warning) - press “Yes” button after warning appear </a:t>
                      </a:r>
                      <a:endParaRPr lang="he-IL" sz="1800" b="1" dirty="0"/>
                    </a:p>
                  </a:txBody>
                  <a:tcPr anchor="ctr">
                    <a:solidFill>
                      <a:schemeClr val="accent1">
                        <a:lumMod val="40000"/>
                        <a:lumOff val="60000"/>
                        <a:alpha val="50000"/>
                      </a:schemeClr>
                    </a:solidFill>
                  </a:tcPr>
                </a:tc>
                <a:tc>
                  <a:txBody>
                    <a:bodyPr/>
                    <a:lstStyle/>
                    <a:p>
                      <a:pPr algn="ctr" rtl="1"/>
                      <a:r>
                        <a:rPr lang="en-US" sz="1800" dirty="0"/>
                        <a:t>6</a:t>
                      </a:r>
                      <a:endParaRPr lang="he-IL" sz="1800" dirty="0"/>
                    </a:p>
                  </a:txBody>
                  <a:tcPr anchor="ctr">
                    <a:solidFill>
                      <a:schemeClr val="accent1">
                        <a:lumMod val="40000"/>
                        <a:lumOff val="60000"/>
                        <a:alpha val="50000"/>
                      </a:schemeClr>
                    </a:solidFill>
                  </a:tcPr>
                </a:tc>
                <a:extLst>
                  <a:ext uri="{0D108BD9-81ED-4DB2-BD59-A6C34878D82A}">
                    <a16:rowId xmlns:a16="http://schemas.microsoft.com/office/drawing/2014/main" val="3873785989"/>
                  </a:ext>
                </a:extLst>
              </a:tr>
              <a:tr h="897459">
                <a:tc>
                  <a:txBody>
                    <a:bodyPr/>
                    <a:lstStyle/>
                    <a:p>
                      <a:pPr algn="l" rtl="1"/>
                      <a:r>
                        <a:rPr lang="en-US" sz="1800" dirty="0"/>
                        <a:t>The screen will return to the original bookshelf screen</a:t>
                      </a:r>
                      <a:endParaRPr lang="he-IL" sz="1800" dirty="0"/>
                    </a:p>
                  </a:txBody>
                  <a:tcPr anchor="ctr">
                    <a:solidFill>
                      <a:schemeClr val="accent1">
                        <a:lumMod val="40000"/>
                        <a:lumOff val="60000"/>
                        <a:alpha val="50000"/>
                      </a:scheme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Bookshelf</a:t>
                      </a:r>
                      <a:r>
                        <a:rPr lang="en-US" sz="1800" b="0" dirty="0"/>
                        <a:t> (warning) - </a:t>
                      </a:r>
                      <a:r>
                        <a:rPr lang="en-US" sz="1800" b="0"/>
                        <a:t>press “No</a:t>
                      </a:r>
                      <a:r>
                        <a:rPr lang="en-US" sz="1800" b="0" dirty="0"/>
                        <a:t>” button after warning appear </a:t>
                      </a:r>
                      <a:endParaRPr lang="he-IL" sz="1800" b="1" dirty="0"/>
                    </a:p>
                    <a:p>
                      <a:pPr algn="l" rtl="1"/>
                      <a:endParaRPr lang="he-IL" sz="1800" b="1" dirty="0"/>
                    </a:p>
                  </a:txBody>
                  <a:tcPr anchor="ctr">
                    <a:solidFill>
                      <a:schemeClr val="accent1">
                        <a:lumMod val="40000"/>
                        <a:lumOff val="60000"/>
                        <a:alpha val="50000"/>
                      </a:schemeClr>
                    </a:solidFill>
                  </a:tcPr>
                </a:tc>
                <a:tc>
                  <a:txBody>
                    <a:bodyPr/>
                    <a:lstStyle/>
                    <a:p>
                      <a:pPr algn="ctr" rtl="1"/>
                      <a:r>
                        <a:rPr lang="en-US" sz="1800" dirty="0"/>
                        <a:t>7</a:t>
                      </a:r>
                      <a:endParaRPr lang="he-IL" sz="1800" dirty="0"/>
                    </a:p>
                  </a:txBody>
                  <a:tcPr anchor="ctr">
                    <a:solidFill>
                      <a:schemeClr val="accent1">
                        <a:lumMod val="40000"/>
                        <a:lumOff val="60000"/>
                        <a:alpha val="50000"/>
                      </a:schemeClr>
                    </a:solidFill>
                  </a:tcPr>
                </a:tc>
                <a:extLst>
                  <a:ext uri="{0D108BD9-81ED-4DB2-BD59-A6C34878D82A}">
                    <a16:rowId xmlns:a16="http://schemas.microsoft.com/office/drawing/2014/main" val="721176615"/>
                  </a:ext>
                </a:extLst>
              </a:tr>
              <a:tr h="724376">
                <a:tc>
                  <a:txBody>
                    <a:bodyPr/>
                    <a:lstStyle/>
                    <a:p>
                      <a:pPr algn="l" rtl="1"/>
                      <a:r>
                        <a:rPr lang="en-US" sz="1800" dirty="0"/>
                        <a:t>The chosen book will be shown on the screen</a:t>
                      </a:r>
                      <a:endParaRPr lang="he-IL" sz="1800" dirty="0"/>
                    </a:p>
                  </a:txBody>
                  <a:tcPr anchor="ctr">
                    <a:solidFill>
                      <a:schemeClr val="accent1">
                        <a:lumMod val="40000"/>
                        <a:lumOff val="60000"/>
                        <a:alpha val="50000"/>
                      </a:schemeClr>
                    </a:solidFill>
                  </a:tcPr>
                </a:tc>
                <a:tc>
                  <a:txBody>
                    <a:bodyPr/>
                    <a:lstStyle/>
                    <a:p>
                      <a:pPr algn="l" rtl="1"/>
                      <a:r>
                        <a:rPr lang="en-US" sz="1800" b="1" dirty="0"/>
                        <a:t>Bookshelf </a:t>
                      </a:r>
                      <a:r>
                        <a:rPr lang="en-US" sz="1800" b="0" dirty="0"/>
                        <a:t>-</a:t>
                      </a:r>
                      <a:r>
                        <a:rPr lang="en-US" sz="1800" b="1" dirty="0"/>
                        <a:t> </a:t>
                      </a:r>
                      <a:r>
                        <a:rPr lang="en-US" sz="1800" b="0" dirty="0"/>
                        <a:t>press the “ View” button for a specific book</a:t>
                      </a:r>
                      <a:endParaRPr lang="he-IL" sz="1800" b="0" dirty="0"/>
                    </a:p>
                  </a:txBody>
                  <a:tcPr anchor="ctr">
                    <a:solidFill>
                      <a:schemeClr val="accent1">
                        <a:lumMod val="40000"/>
                        <a:lumOff val="60000"/>
                        <a:alpha val="50000"/>
                      </a:schemeClr>
                    </a:solidFill>
                  </a:tcPr>
                </a:tc>
                <a:tc>
                  <a:txBody>
                    <a:bodyPr/>
                    <a:lstStyle/>
                    <a:p>
                      <a:pPr algn="ctr" rtl="1"/>
                      <a:r>
                        <a:rPr lang="en-US" sz="1800" dirty="0"/>
                        <a:t>8</a:t>
                      </a:r>
                      <a:endParaRPr lang="he-IL" sz="1800" dirty="0"/>
                    </a:p>
                  </a:txBody>
                  <a:tcPr anchor="ctr">
                    <a:solidFill>
                      <a:schemeClr val="accent1">
                        <a:lumMod val="40000"/>
                        <a:lumOff val="60000"/>
                        <a:alpha val="50000"/>
                      </a:schemeClr>
                    </a:solidFill>
                  </a:tcPr>
                </a:tc>
                <a:extLst>
                  <a:ext uri="{0D108BD9-81ED-4DB2-BD59-A6C34878D82A}">
                    <a16:rowId xmlns:a16="http://schemas.microsoft.com/office/drawing/2014/main" val="2468087912"/>
                  </a:ext>
                </a:extLst>
              </a:tr>
              <a:tr h="897459">
                <a:tc>
                  <a:txBody>
                    <a:bodyPr/>
                    <a:lstStyle/>
                    <a:p>
                      <a:pPr algn="l" rtl="1"/>
                      <a:r>
                        <a:rPr lang="en-US" sz="1800" dirty="0"/>
                        <a:t>The chosen book will be downloaded to the user’s computer</a:t>
                      </a:r>
                      <a:endParaRPr lang="he-IL" sz="1800" dirty="0"/>
                    </a:p>
                  </a:txBody>
                  <a:tcPr anchor="ctr">
                    <a:solidFill>
                      <a:schemeClr val="accent1">
                        <a:lumMod val="40000"/>
                        <a:lumOff val="60000"/>
                        <a:alpha val="50000"/>
                      </a:schemeClr>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1" dirty="0"/>
                        <a:t>Bookshelf </a:t>
                      </a:r>
                      <a:r>
                        <a:rPr lang="en-US" sz="1800" b="0" dirty="0"/>
                        <a:t>-</a:t>
                      </a:r>
                      <a:r>
                        <a:rPr lang="en-US" sz="1800" b="1" dirty="0"/>
                        <a:t> </a:t>
                      </a:r>
                      <a:r>
                        <a:rPr lang="en-US" sz="1800" b="0" dirty="0"/>
                        <a:t>press the “ Download” button for a specific book</a:t>
                      </a:r>
                      <a:endParaRPr lang="he-IL" sz="1800" b="0" dirty="0"/>
                    </a:p>
                    <a:p>
                      <a:pPr algn="l" rtl="1"/>
                      <a:endParaRPr lang="he-IL" sz="1800" dirty="0"/>
                    </a:p>
                  </a:txBody>
                  <a:tcPr anchor="ctr">
                    <a:solidFill>
                      <a:schemeClr val="accent1">
                        <a:lumMod val="40000"/>
                        <a:lumOff val="60000"/>
                        <a:alpha val="50000"/>
                      </a:schemeClr>
                    </a:solidFill>
                  </a:tcPr>
                </a:tc>
                <a:tc>
                  <a:txBody>
                    <a:bodyPr/>
                    <a:lstStyle/>
                    <a:p>
                      <a:pPr algn="ctr" rtl="1"/>
                      <a:r>
                        <a:rPr lang="en-US" sz="1800" dirty="0"/>
                        <a:t>9</a:t>
                      </a:r>
                      <a:endParaRPr lang="he-IL" sz="1800" dirty="0"/>
                    </a:p>
                  </a:txBody>
                  <a:tcPr anchor="ctr">
                    <a:solidFill>
                      <a:schemeClr val="accent1">
                        <a:lumMod val="40000"/>
                        <a:lumOff val="60000"/>
                        <a:alpha val="50000"/>
                      </a:schemeClr>
                    </a:solidFill>
                  </a:tcPr>
                </a:tc>
                <a:extLst>
                  <a:ext uri="{0D108BD9-81ED-4DB2-BD59-A6C34878D82A}">
                    <a16:rowId xmlns:a16="http://schemas.microsoft.com/office/drawing/2014/main" val="603928784"/>
                  </a:ext>
                </a:extLst>
              </a:tr>
            </a:tbl>
          </a:graphicData>
        </a:graphic>
      </p:graphicFrame>
      <p:sp>
        <p:nvSpPr>
          <p:cNvPr id="3" name="TextBox 5">
            <a:extLst>
              <a:ext uri="{FF2B5EF4-FFF2-40B4-BE49-F238E27FC236}">
                <a16:creationId xmlns:a16="http://schemas.microsoft.com/office/drawing/2014/main" id="{947F82A1-4B7B-7CF3-CDF0-4EFAA050BC29}"/>
              </a:ext>
            </a:extLst>
          </p:cNvPr>
          <p:cNvSpPr txBox="1"/>
          <p:nvPr/>
        </p:nvSpPr>
        <p:spPr>
          <a:xfrm>
            <a:off x="3944257" y="772886"/>
            <a:ext cx="4343400" cy="1131913"/>
          </a:xfrm>
          <a:prstGeom prst="rect">
            <a:avLst/>
          </a:prstGeom>
        </p:spPr>
        <p:txBody>
          <a:bodyPr wrap="square" lIns="0" tIns="0" rIns="0" bIns="0" rtlCol="0" anchor="t">
            <a:spAutoFit/>
          </a:bodyPr>
          <a:lstStyle/>
          <a:p>
            <a:pPr marL="0" lvl="0" indent="0" algn="l">
              <a:lnSpc>
                <a:spcPts val="10080"/>
              </a:lnSpc>
              <a:spcBef>
                <a:spcPct val="0"/>
              </a:spcBef>
            </a:pPr>
            <a:r>
              <a:rPr lang="en-US" sz="4400" b="1" dirty="0">
                <a:solidFill>
                  <a:srgbClr val="2D3880"/>
                </a:solidFill>
                <a:latin typeface="Cormorant Garamond Italics"/>
              </a:rPr>
              <a:t>Functional-testing</a:t>
            </a:r>
            <a:endParaRPr lang="en-US" sz="7200" b="1" dirty="0">
              <a:solidFill>
                <a:srgbClr val="2D3880"/>
              </a:solidFill>
              <a:latin typeface="Cormorant Garamond Italics"/>
            </a:endParaRPr>
          </a:p>
        </p:txBody>
      </p:sp>
      <p:sp>
        <p:nvSpPr>
          <p:cNvPr id="6" name="Slide Number Placeholder 5">
            <a:extLst>
              <a:ext uri="{FF2B5EF4-FFF2-40B4-BE49-F238E27FC236}">
                <a16:creationId xmlns:a16="http://schemas.microsoft.com/office/drawing/2014/main" id="{F53B5E63-3F16-3BF7-7D33-0633A8C62235}"/>
              </a:ext>
            </a:extLst>
          </p:cNvPr>
          <p:cNvSpPr>
            <a:spLocks noGrp="1"/>
          </p:cNvSpPr>
          <p:nvPr>
            <p:ph type="sldNum" sz="quarter" idx="12"/>
          </p:nvPr>
        </p:nvSpPr>
        <p:spPr>
          <a:xfrm>
            <a:off x="8382000" y="9921875"/>
            <a:ext cx="381000" cy="365125"/>
          </a:xfrm>
        </p:spPr>
        <p:txBody>
          <a:bodyPr/>
          <a:lstStyle/>
          <a:p>
            <a:fld id="{B6F15528-21DE-4FAA-801E-634DDDAF4B2B}" type="slidenum">
              <a:rPr lang="en-US" smtClean="0">
                <a:solidFill>
                  <a:schemeClr val="tx1"/>
                </a:solidFill>
              </a:rPr>
              <a:pPr/>
              <a:t>18</a:t>
            </a:fld>
            <a:endParaRPr lang="en-US" dirty="0">
              <a:solidFill>
                <a:schemeClr val="tx1"/>
              </a:solidFill>
            </a:endParaRPr>
          </a:p>
        </p:txBody>
      </p:sp>
    </p:spTree>
    <p:extLst>
      <p:ext uri="{BB962C8B-B14F-4D97-AF65-F5344CB8AC3E}">
        <p14:creationId xmlns:p14="http://schemas.microsoft.com/office/powerpoint/2010/main" val="157831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2476497" y="2738145"/>
            <a:ext cx="13335000" cy="119549"/>
            <a:chOff x="0" y="0"/>
            <a:chExt cx="4816593" cy="1032128"/>
          </a:xfrm>
        </p:grpSpPr>
        <p:sp>
          <p:nvSpPr>
            <p:cNvPr id="3" name="Freeform 3"/>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7470D5"/>
            </a:solidFill>
          </p:spPr>
          <p:txBody>
            <a:bodyPr/>
            <a:lstStyle/>
            <a:p>
              <a:endParaRPr lang="he-IL"/>
            </a:p>
          </p:txBody>
        </p:sp>
        <p:sp>
          <p:nvSpPr>
            <p:cNvPr id="4" name="TextBox 4"/>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4059753" y="1348322"/>
            <a:ext cx="10168489" cy="1226820"/>
          </a:xfrm>
          <a:prstGeom prst="rect">
            <a:avLst/>
          </a:prstGeom>
        </p:spPr>
        <p:txBody>
          <a:bodyPr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Challenges</a:t>
            </a:r>
          </a:p>
        </p:txBody>
      </p:sp>
      <p:sp>
        <p:nvSpPr>
          <p:cNvPr id="13" name="Freeform 5">
            <a:extLst>
              <a:ext uri="{FF2B5EF4-FFF2-40B4-BE49-F238E27FC236}">
                <a16:creationId xmlns:a16="http://schemas.microsoft.com/office/drawing/2014/main" id="{FF2512BE-2725-84BE-0C48-F6E8DF6F6815}"/>
              </a:ext>
            </a:extLst>
          </p:cNvPr>
          <p:cNvSpPr/>
          <p:nvPr/>
        </p:nvSpPr>
        <p:spPr>
          <a:xfrm>
            <a:off x="15468600" y="-33746"/>
            <a:ext cx="2819400" cy="289144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4" name="Freeform 5">
            <a:extLst>
              <a:ext uri="{FF2B5EF4-FFF2-40B4-BE49-F238E27FC236}">
                <a16:creationId xmlns:a16="http://schemas.microsoft.com/office/drawing/2014/main" id="{AF445D0A-0D71-7545-C884-5EF8D14F216B}"/>
              </a:ext>
            </a:extLst>
          </p:cNvPr>
          <p:cNvSpPr/>
          <p:nvPr/>
        </p:nvSpPr>
        <p:spPr>
          <a:xfrm rot="10800000">
            <a:off x="0" y="7396649"/>
            <a:ext cx="2819400" cy="289144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5" name="Freeform 39">
            <a:extLst>
              <a:ext uri="{FF2B5EF4-FFF2-40B4-BE49-F238E27FC236}">
                <a16:creationId xmlns:a16="http://schemas.microsoft.com/office/drawing/2014/main" id="{BC158F26-9388-7878-D344-71C2D00FA721}"/>
              </a:ext>
            </a:extLst>
          </p:cNvPr>
          <p:cNvSpPr/>
          <p:nvPr/>
        </p:nvSpPr>
        <p:spPr>
          <a:xfrm>
            <a:off x="2246264" y="3380805"/>
            <a:ext cx="815343" cy="850068"/>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6" name="TextBox 12">
            <a:extLst>
              <a:ext uri="{FF2B5EF4-FFF2-40B4-BE49-F238E27FC236}">
                <a16:creationId xmlns:a16="http://schemas.microsoft.com/office/drawing/2014/main" id="{04ED4EB0-2D46-AAF5-8CFF-E9F5ACFE6E5E}"/>
              </a:ext>
            </a:extLst>
          </p:cNvPr>
          <p:cNvSpPr txBox="1"/>
          <p:nvPr/>
        </p:nvSpPr>
        <p:spPr>
          <a:xfrm>
            <a:off x="3222172" y="3380805"/>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The use of the ChatGPT-4 API is different from the regular use of the chat. We need to understand the terms and make accurate calls.</a:t>
            </a:r>
            <a:r>
              <a:rPr lang="en-US" sz="2800" b="1" dirty="0">
                <a:solidFill>
                  <a:srgbClr val="2D3880"/>
                </a:solidFill>
                <a:latin typeface="Glacial Indifference"/>
              </a:rPr>
              <a:t>   </a:t>
            </a:r>
          </a:p>
        </p:txBody>
      </p:sp>
      <p:sp>
        <p:nvSpPr>
          <p:cNvPr id="17" name="Freeform 39">
            <a:extLst>
              <a:ext uri="{FF2B5EF4-FFF2-40B4-BE49-F238E27FC236}">
                <a16:creationId xmlns:a16="http://schemas.microsoft.com/office/drawing/2014/main" id="{78FFBC81-0646-F57C-7E6D-F062DEB837BF}"/>
              </a:ext>
            </a:extLst>
          </p:cNvPr>
          <p:cNvSpPr/>
          <p:nvPr/>
        </p:nvSpPr>
        <p:spPr>
          <a:xfrm>
            <a:off x="2246264" y="5020772"/>
            <a:ext cx="815343" cy="850068"/>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9" name="Freeform 39">
            <a:extLst>
              <a:ext uri="{FF2B5EF4-FFF2-40B4-BE49-F238E27FC236}">
                <a16:creationId xmlns:a16="http://schemas.microsoft.com/office/drawing/2014/main" id="{43CE0801-77DF-F4E7-EB82-F5340C39D961}"/>
              </a:ext>
            </a:extLst>
          </p:cNvPr>
          <p:cNvSpPr/>
          <p:nvPr/>
        </p:nvSpPr>
        <p:spPr>
          <a:xfrm>
            <a:off x="2258473" y="6912542"/>
            <a:ext cx="815343" cy="850068"/>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20" name="TextBox 12">
            <a:extLst>
              <a:ext uri="{FF2B5EF4-FFF2-40B4-BE49-F238E27FC236}">
                <a16:creationId xmlns:a16="http://schemas.microsoft.com/office/drawing/2014/main" id="{CAA23175-A142-47E1-D5D1-8FC99AFE139F}"/>
              </a:ext>
            </a:extLst>
          </p:cNvPr>
          <p:cNvSpPr txBox="1"/>
          <p:nvPr/>
        </p:nvSpPr>
        <p:spPr>
          <a:xfrm>
            <a:off x="3328232" y="6912542"/>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The cost of the process can be significant. We need to ensure accuracy in trial runs to avoid excessive costs.</a:t>
            </a:r>
            <a:endParaRPr lang="en-US" sz="2800" b="1" dirty="0">
              <a:solidFill>
                <a:srgbClr val="2D3880"/>
              </a:solidFill>
              <a:latin typeface="Glacial Indifference"/>
            </a:endParaRPr>
          </a:p>
        </p:txBody>
      </p:sp>
      <p:sp>
        <p:nvSpPr>
          <p:cNvPr id="23" name="TextBox 12">
            <a:extLst>
              <a:ext uri="{FF2B5EF4-FFF2-40B4-BE49-F238E27FC236}">
                <a16:creationId xmlns:a16="http://schemas.microsoft.com/office/drawing/2014/main" id="{D95CB5D7-BBD5-3C8A-6E9D-E9035BECFEC7}"/>
              </a:ext>
            </a:extLst>
          </p:cNvPr>
          <p:cNvSpPr txBox="1"/>
          <p:nvPr/>
        </p:nvSpPr>
        <p:spPr>
          <a:xfrm>
            <a:off x="3313611" y="5020772"/>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User input is unpredictable. We must accurately process the provided text to ensure the most precise project book.</a:t>
            </a:r>
            <a:endParaRPr lang="en-US" sz="2800" b="1" dirty="0">
              <a:solidFill>
                <a:srgbClr val="2D3880"/>
              </a:solidFill>
              <a:latin typeface="Glacial Indifference"/>
            </a:endParaRPr>
          </a:p>
        </p:txBody>
      </p:sp>
      <p:sp>
        <p:nvSpPr>
          <p:cNvPr id="5" name="Slide Number Placeholder 4">
            <a:extLst>
              <a:ext uri="{FF2B5EF4-FFF2-40B4-BE49-F238E27FC236}">
                <a16:creationId xmlns:a16="http://schemas.microsoft.com/office/drawing/2014/main" id="{C3BF96CE-AC9A-4830-22F5-FC3EFAC1EFFC}"/>
              </a:ext>
            </a:extLst>
          </p:cNvPr>
          <p:cNvSpPr>
            <a:spLocks noGrp="1"/>
          </p:cNvSpPr>
          <p:nvPr>
            <p:ph type="sldNum" sz="quarter" idx="12"/>
          </p:nvPr>
        </p:nvSpPr>
        <p:spPr>
          <a:xfrm>
            <a:off x="8305800" y="9750526"/>
            <a:ext cx="381000" cy="365125"/>
          </a:xfrm>
        </p:spPr>
        <p:txBody>
          <a:bodyPr/>
          <a:lstStyle/>
          <a:p>
            <a:fld id="{B6F15528-21DE-4FAA-801E-634DDDAF4B2B}" type="slidenum">
              <a:rPr lang="en-US" smtClean="0">
                <a:solidFill>
                  <a:schemeClr val="tx1"/>
                </a:solidFill>
              </a:rPr>
              <a:pPr/>
              <a:t>19</a:t>
            </a:fld>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TextBox 4"/>
          <p:cNvSpPr txBox="1"/>
          <p:nvPr/>
        </p:nvSpPr>
        <p:spPr>
          <a:xfrm>
            <a:off x="2786379" y="89535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Overview</a:t>
            </a:r>
          </a:p>
        </p:txBody>
      </p:sp>
      <p:grpSp>
        <p:nvGrpSpPr>
          <p:cNvPr id="5" name="Group 5"/>
          <p:cNvGrpSpPr/>
          <p:nvPr/>
        </p:nvGrpSpPr>
        <p:grpSpPr>
          <a:xfrm>
            <a:off x="4860663" y="3657924"/>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EFEFE"/>
                  </a:solidFill>
                  <a:latin typeface="Glacial Indifference"/>
                </a:rPr>
                <a:t>01</a:t>
              </a:r>
            </a:p>
          </p:txBody>
        </p:sp>
      </p:grpSp>
      <p:grpSp>
        <p:nvGrpSpPr>
          <p:cNvPr id="8" name="Group 8"/>
          <p:cNvGrpSpPr/>
          <p:nvPr/>
        </p:nvGrpSpPr>
        <p:grpSpPr>
          <a:xfrm>
            <a:off x="4860663" y="4786461"/>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EFEFE"/>
                  </a:solidFill>
                  <a:latin typeface="Glacial Indifference"/>
                </a:rPr>
                <a:t>02</a:t>
              </a:r>
            </a:p>
          </p:txBody>
        </p:sp>
      </p:grpSp>
      <p:grpSp>
        <p:nvGrpSpPr>
          <p:cNvPr id="11" name="Group 11"/>
          <p:cNvGrpSpPr/>
          <p:nvPr/>
        </p:nvGrpSpPr>
        <p:grpSpPr>
          <a:xfrm>
            <a:off x="4860663" y="5914998"/>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EFEFE"/>
                  </a:solidFill>
                  <a:latin typeface="Glacial Indifference"/>
                </a:rPr>
                <a:t>03</a:t>
              </a:r>
            </a:p>
          </p:txBody>
        </p:sp>
      </p:grpSp>
      <p:grpSp>
        <p:nvGrpSpPr>
          <p:cNvPr id="14" name="Group 14"/>
          <p:cNvGrpSpPr/>
          <p:nvPr/>
        </p:nvGrpSpPr>
        <p:grpSpPr>
          <a:xfrm>
            <a:off x="10302597" y="3677481"/>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EFEFE"/>
                  </a:solidFill>
                  <a:latin typeface="Glacial Indifference"/>
                </a:rPr>
                <a:t>04</a:t>
              </a:r>
            </a:p>
          </p:txBody>
        </p:sp>
      </p:grpSp>
      <p:grpSp>
        <p:nvGrpSpPr>
          <p:cNvPr id="17" name="Group 17"/>
          <p:cNvGrpSpPr/>
          <p:nvPr/>
        </p:nvGrpSpPr>
        <p:grpSpPr>
          <a:xfrm>
            <a:off x="10301463" y="4805670"/>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EFEFE"/>
                  </a:solidFill>
                  <a:latin typeface="Glacial Indifference"/>
                </a:rPr>
                <a:t>05</a:t>
              </a:r>
            </a:p>
          </p:txBody>
        </p:sp>
      </p:grpSp>
      <p:grpSp>
        <p:nvGrpSpPr>
          <p:cNvPr id="20" name="Group 20"/>
          <p:cNvGrpSpPr/>
          <p:nvPr/>
        </p:nvGrpSpPr>
        <p:grpSpPr>
          <a:xfrm>
            <a:off x="10301463" y="5934207"/>
            <a:ext cx="842787" cy="8427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70D5"/>
            </a:solidFill>
          </p:spPr>
          <p:txBody>
            <a:bodyPr/>
            <a:lstStyle/>
            <a:p>
              <a:endParaRPr lang="he-IL"/>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dirty="0">
                  <a:solidFill>
                    <a:srgbClr val="FEFEFE"/>
                  </a:solidFill>
                  <a:latin typeface="Glacial Indifference"/>
                </a:rPr>
                <a:t>06</a:t>
              </a:r>
            </a:p>
          </p:txBody>
        </p:sp>
      </p:grpSp>
      <p:sp>
        <p:nvSpPr>
          <p:cNvPr id="29" name="TextBox 29"/>
          <p:cNvSpPr txBox="1"/>
          <p:nvPr/>
        </p:nvSpPr>
        <p:spPr>
          <a:xfrm>
            <a:off x="5911866" y="3793568"/>
            <a:ext cx="4955083" cy="548227"/>
          </a:xfrm>
          <a:prstGeom prst="rect">
            <a:avLst/>
          </a:prstGeom>
        </p:spPr>
        <p:txBody>
          <a:bodyPr lIns="0" tIns="0" rIns="0" bIns="0" rtlCol="0" anchor="t">
            <a:spAutoFit/>
          </a:bodyPr>
          <a:lstStyle/>
          <a:p>
            <a:pPr algn="l">
              <a:lnSpc>
                <a:spcPts val="4480"/>
              </a:lnSpc>
            </a:pPr>
            <a:r>
              <a:rPr lang="en-US" sz="3600" dirty="0">
                <a:solidFill>
                  <a:srgbClr val="7470D5"/>
                </a:solidFill>
                <a:latin typeface="Glacial Indifference"/>
              </a:rPr>
              <a:t>Introduction</a:t>
            </a:r>
          </a:p>
        </p:txBody>
      </p:sp>
      <p:sp>
        <p:nvSpPr>
          <p:cNvPr id="30" name="TextBox 30"/>
          <p:cNvSpPr txBox="1"/>
          <p:nvPr/>
        </p:nvSpPr>
        <p:spPr>
          <a:xfrm>
            <a:off x="5911866" y="4922105"/>
            <a:ext cx="4955083" cy="537845"/>
          </a:xfrm>
          <a:prstGeom prst="rect">
            <a:avLst/>
          </a:prstGeom>
        </p:spPr>
        <p:txBody>
          <a:bodyPr lIns="0" tIns="0" rIns="0" bIns="0" rtlCol="0" anchor="t">
            <a:spAutoFit/>
          </a:bodyPr>
          <a:lstStyle/>
          <a:p>
            <a:pPr algn="l">
              <a:lnSpc>
                <a:spcPts val="4480"/>
              </a:lnSpc>
            </a:pPr>
            <a:r>
              <a:rPr lang="en-US" sz="3200" dirty="0">
                <a:solidFill>
                  <a:srgbClr val="7470D5"/>
                </a:solidFill>
                <a:latin typeface="Glacial Indifference"/>
              </a:rPr>
              <a:t>The Problem</a:t>
            </a:r>
          </a:p>
        </p:txBody>
      </p:sp>
      <p:sp>
        <p:nvSpPr>
          <p:cNvPr id="31" name="TextBox 31"/>
          <p:cNvSpPr txBox="1"/>
          <p:nvPr/>
        </p:nvSpPr>
        <p:spPr>
          <a:xfrm>
            <a:off x="5911866" y="6046054"/>
            <a:ext cx="4955083" cy="537845"/>
          </a:xfrm>
          <a:prstGeom prst="rect">
            <a:avLst/>
          </a:prstGeom>
        </p:spPr>
        <p:txBody>
          <a:bodyPr lIns="0" tIns="0" rIns="0" bIns="0" rtlCol="0" anchor="t">
            <a:spAutoFit/>
          </a:bodyPr>
          <a:lstStyle/>
          <a:p>
            <a:pPr algn="l">
              <a:lnSpc>
                <a:spcPts val="4480"/>
              </a:lnSpc>
            </a:pPr>
            <a:r>
              <a:rPr lang="en-US" sz="3200" dirty="0">
                <a:solidFill>
                  <a:srgbClr val="7470D5"/>
                </a:solidFill>
                <a:latin typeface="Glacial Indifference"/>
              </a:rPr>
              <a:t>Our Solution</a:t>
            </a:r>
          </a:p>
        </p:txBody>
      </p:sp>
      <p:sp>
        <p:nvSpPr>
          <p:cNvPr id="32" name="TextBox 32"/>
          <p:cNvSpPr txBox="1"/>
          <p:nvPr/>
        </p:nvSpPr>
        <p:spPr>
          <a:xfrm>
            <a:off x="11353800" y="3803950"/>
            <a:ext cx="4955083" cy="537845"/>
          </a:xfrm>
          <a:prstGeom prst="rect">
            <a:avLst/>
          </a:prstGeom>
        </p:spPr>
        <p:txBody>
          <a:bodyPr lIns="0" tIns="0" rIns="0" bIns="0" rtlCol="0" anchor="t">
            <a:spAutoFit/>
          </a:bodyPr>
          <a:lstStyle/>
          <a:p>
            <a:pPr algn="l">
              <a:lnSpc>
                <a:spcPts val="4480"/>
              </a:lnSpc>
            </a:pPr>
            <a:r>
              <a:rPr lang="en-US" sz="3200" dirty="0">
                <a:solidFill>
                  <a:srgbClr val="7470D5"/>
                </a:solidFill>
                <a:latin typeface="Glacial Indifference"/>
              </a:rPr>
              <a:t>The Product</a:t>
            </a:r>
          </a:p>
        </p:txBody>
      </p:sp>
      <p:sp>
        <p:nvSpPr>
          <p:cNvPr id="33" name="TextBox 33"/>
          <p:cNvSpPr txBox="1"/>
          <p:nvPr/>
        </p:nvSpPr>
        <p:spPr>
          <a:xfrm>
            <a:off x="11353800" y="4929566"/>
            <a:ext cx="4955083" cy="537845"/>
          </a:xfrm>
          <a:prstGeom prst="rect">
            <a:avLst/>
          </a:prstGeom>
        </p:spPr>
        <p:txBody>
          <a:bodyPr lIns="0" tIns="0" rIns="0" bIns="0" rtlCol="0" anchor="t">
            <a:spAutoFit/>
          </a:bodyPr>
          <a:lstStyle/>
          <a:p>
            <a:pPr algn="l">
              <a:lnSpc>
                <a:spcPts val="4480"/>
              </a:lnSpc>
            </a:pPr>
            <a:r>
              <a:rPr lang="en-US" sz="3200" dirty="0">
                <a:solidFill>
                  <a:srgbClr val="7470D5"/>
                </a:solidFill>
                <a:latin typeface="Glacial Indifference"/>
              </a:rPr>
              <a:t>Verification</a:t>
            </a:r>
          </a:p>
        </p:txBody>
      </p:sp>
      <p:sp>
        <p:nvSpPr>
          <p:cNvPr id="34" name="TextBox 34"/>
          <p:cNvSpPr txBox="1"/>
          <p:nvPr/>
        </p:nvSpPr>
        <p:spPr>
          <a:xfrm>
            <a:off x="11352667" y="6069851"/>
            <a:ext cx="4956216" cy="1112484"/>
          </a:xfrm>
          <a:prstGeom prst="rect">
            <a:avLst/>
          </a:prstGeom>
        </p:spPr>
        <p:txBody>
          <a:bodyPr lIns="0" tIns="0" rIns="0" bIns="0" rtlCol="0" anchor="t">
            <a:spAutoFit/>
          </a:bodyPr>
          <a:lstStyle/>
          <a:p>
            <a:pPr>
              <a:lnSpc>
                <a:spcPts val="4480"/>
              </a:lnSpc>
            </a:pPr>
            <a:r>
              <a:rPr lang="en-US" sz="3200" dirty="0">
                <a:solidFill>
                  <a:srgbClr val="7470D5"/>
                </a:solidFill>
                <a:latin typeface="Glacial Indifference"/>
              </a:rPr>
              <a:t>Challenges</a:t>
            </a:r>
          </a:p>
          <a:p>
            <a:pPr algn="l">
              <a:lnSpc>
                <a:spcPts val="4480"/>
              </a:lnSpc>
            </a:pPr>
            <a:endParaRPr lang="en-US" sz="3200" dirty="0">
              <a:solidFill>
                <a:srgbClr val="7470D5"/>
              </a:solidFill>
              <a:latin typeface="Glacial Indifference"/>
            </a:endParaRPr>
          </a:p>
        </p:txBody>
      </p:sp>
      <p:sp>
        <p:nvSpPr>
          <p:cNvPr id="23" name="Slide Number Placeholder 22">
            <a:extLst>
              <a:ext uri="{FF2B5EF4-FFF2-40B4-BE49-F238E27FC236}">
                <a16:creationId xmlns:a16="http://schemas.microsoft.com/office/drawing/2014/main" id="{510E11B3-E413-E3DD-A86D-28D7D6082798}"/>
              </a:ext>
            </a:extLst>
          </p:cNvPr>
          <p:cNvSpPr>
            <a:spLocks noGrp="1"/>
          </p:cNvSpPr>
          <p:nvPr>
            <p:ph type="sldNum" sz="quarter" idx="12"/>
          </p:nvPr>
        </p:nvSpPr>
        <p:spPr>
          <a:xfrm>
            <a:off x="8229599" y="9715500"/>
            <a:ext cx="298505" cy="365125"/>
          </a:xfrm>
        </p:spPr>
        <p:txBody>
          <a:bodyPr/>
          <a:lstStyle/>
          <a:p>
            <a:fld id="{B6F15528-21DE-4FAA-801E-634DDDAF4B2B}" type="slidenum">
              <a:rPr lang="en-US" smtClean="0">
                <a:solidFill>
                  <a:schemeClr val="tx1"/>
                </a:solidFill>
              </a:rPr>
              <a:pPr/>
              <a:t>2</a:t>
            </a:fld>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dirty="0"/>
          </a:p>
        </p:txBody>
      </p:sp>
      <p:sp>
        <p:nvSpPr>
          <p:cNvPr id="3" name="TextBox 3"/>
          <p:cNvSpPr txBox="1"/>
          <p:nvPr/>
        </p:nvSpPr>
        <p:spPr>
          <a:xfrm>
            <a:off x="7925218" y="3650591"/>
            <a:ext cx="8115300" cy="4208140"/>
          </a:xfrm>
          <a:prstGeom prst="rect">
            <a:avLst/>
          </a:prstGeom>
        </p:spPr>
        <p:txBody>
          <a:bodyPr lIns="0" tIns="0" rIns="0" bIns="0" rtlCol="0" anchor="t">
            <a:spAutoFit/>
          </a:bodyPr>
          <a:lstStyle/>
          <a:p>
            <a:pPr marL="0" lvl="0" indent="0" algn="l">
              <a:lnSpc>
                <a:spcPts val="16810"/>
              </a:lnSpc>
            </a:pPr>
            <a:r>
              <a:rPr lang="en-US" sz="12007" b="1" dirty="0">
                <a:solidFill>
                  <a:srgbClr val="2D3880"/>
                </a:solidFill>
                <a:latin typeface="Cormorant Garamond Italics"/>
              </a:rPr>
              <a:t>Thank you</a:t>
            </a:r>
          </a:p>
          <a:p>
            <a:pPr marL="0" lvl="0" indent="0" algn="l">
              <a:lnSpc>
                <a:spcPts val="16810"/>
              </a:lnSpc>
            </a:pPr>
            <a:r>
              <a:rPr lang="en-US" sz="12007" b="1" dirty="0">
                <a:solidFill>
                  <a:srgbClr val="2D3880"/>
                </a:solidFill>
                <a:latin typeface="Cormorant Garamond Italics"/>
              </a:rPr>
              <a:t>For listening</a:t>
            </a:r>
          </a:p>
        </p:txBody>
      </p:sp>
      <p:sp>
        <p:nvSpPr>
          <p:cNvPr id="4" name="TextBox 4"/>
          <p:cNvSpPr txBox="1"/>
          <p:nvPr/>
        </p:nvSpPr>
        <p:spPr>
          <a:xfrm>
            <a:off x="13411200" y="8505886"/>
            <a:ext cx="4115636" cy="564257"/>
          </a:xfrm>
          <a:prstGeom prst="rect">
            <a:avLst/>
          </a:prstGeom>
        </p:spPr>
        <p:txBody>
          <a:bodyPr wrap="square" lIns="0" tIns="0" rIns="0" bIns="0" rtlCol="0" anchor="t">
            <a:spAutoFit/>
          </a:bodyPr>
          <a:lstStyle/>
          <a:p>
            <a:pPr marL="0" lvl="0" indent="0" algn="l">
              <a:lnSpc>
                <a:spcPts val="4397"/>
              </a:lnSpc>
              <a:spcBef>
                <a:spcPct val="0"/>
              </a:spcBef>
            </a:pPr>
            <a:r>
              <a:rPr lang="en-US" sz="4000" b="1" dirty="0">
                <a:solidFill>
                  <a:srgbClr val="2D3880"/>
                </a:solidFill>
                <a:latin typeface="Glacial Indifference"/>
              </a:rPr>
              <a:t>Any Questions?</a:t>
            </a:r>
          </a:p>
        </p:txBody>
      </p:sp>
      <p:sp>
        <p:nvSpPr>
          <p:cNvPr id="5" name="Slide Number Placeholder 4">
            <a:extLst>
              <a:ext uri="{FF2B5EF4-FFF2-40B4-BE49-F238E27FC236}">
                <a16:creationId xmlns:a16="http://schemas.microsoft.com/office/drawing/2014/main" id="{42658CCB-540C-3A86-B5C8-CF3B19778FFA}"/>
              </a:ext>
            </a:extLst>
          </p:cNvPr>
          <p:cNvSpPr>
            <a:spLocks noGrp="1"/>
          </p:cNvSpPr>
          <p:nvPr>
            <p:ph type="sldNum" sz="quarter" idx="12"/>
          </p:nvPr>
        </p:nvSpPr>
        <p:spPr>
          <a:xfrm>
            <a:off x="8229600" y="9791700"/>
            <a:ext cx="437314" cy="365125"/>
          </a:xfrm>
        </p:spPr>
        <p:txBody>
          <a:bodyPr/>
          <a:lstStyle/>
          <a:p>
            <a:fld id="{B6F15528-21DE-4FAA-801E-634DDDAF4B2B}" type="slidenum">
              <a:rPr lang="en-US" smtClean="0">
                <a:solidFill>
                  <a:schemeClr val="tx1"/>
                </a:solidFill>
              </a:rPr>
              <a:pPr/>
              <a:t>20</a:t>
            </a:fld>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3" name="Freeform 3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4" name="TextBox 34"/>
          <p:cNvSpPr txBox="1"/>
          <p:nvPr/>
        </p:nvSpPr>
        <p:spPr>
          <a:xfrm>
            <a:off x="4064725" y="89535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dirty="0">
                <a:solidFill>
                  <a:srgbClr val="2D3880"/>
                </a:solidFill>
                <a:latin typeface="Cormorant Garamond Italics"/>
              </a:rPr>
              <a:t>Introduction</a:t>
            </a:r>
          </a:p>
        </p:txBody>
      </p:sp>
      <p:sp>
        <p:nvSpPr>
          <p:cNvPr id="54" name="TextBox 8">
            <a:extLst>
              <a:ext uri="{FF2B5EF4-FFF2-40B4-BE49-F238E27FC236}">
                <a16:creationId xmlns:a16="http://schemas.microsoft.com/office/drawing/2014/main" id="{0B10DE84-4FA9-2C21-9897-F679DF46DB3D}"/>
              </a:ext>
            </a:extLst>
          </p:cNvPr>
          <p:cNvSpPr txBox="1"/>
          <p:nvPr/>
        </p:nvSpPr>
        <p:spPr>
          <a:xfrm>
            <a:off x="3543448" y="3098186"/>
            <a:ext cx="11238703" cy="997068"/>
          </a:xfrm>
          <a:prstGeom prst="rect">
            <a:avLst/>
          </a:prstGeom>
        </p:spPr>
        <p:txBody>
          <a:bodyPr wrap="square" lIns="0" tIns="0" rIns="0" bIns="0" rtlCol="0" anchor="t">
            <a:spAutoFit/>
          </a:bodyPr>
          <a:lstStyle/>
          <a:p>
            <a:pPr marL="0" lvl="0" indent="0" algn="l">
              <a:lnSpc>
                <a:spcPts val="4079"/>
              </a:lnSpc>
            </a:pPr>
            <a:r>
              <a:rPr lang="en-GB" sz="2400" dirty="0">
                <a:solidFill>
                  <a:srgbClr val="2D3880"/>
                </a:solidFill>
                <a:latin typeface="Glacial Indifference"/>
              </a:rPr>
              <a:t>In this area, more and more people are using AI features to simplify their lives across various fields.</a:t>
            </a:r>
            <a:endParaRPr lang="en-US" sz="2400" dirty="0">
              <a:solidFill>
                <a:srgbClr val="2D3880"/>
              </a:solidFill>
              <a:latin typeface="Glacial Indifference"/>
            </a:endParaRPr>
          </a:p>
        </p:txBody>
      </p:sp>
      <p:sp>
        <p:nvSpPr>
          <p:cNvPr id="55" name="TextBox 8">
            <a:extLst>
              <a:ext uri="{FF2B5EF4-FFF2-40B4-BE49-F238E27FC236}">
                <a16:creationId xmlns:a16="http://schemas.microsoft.com/office/drawing/2014/main" id="{A10AB1AD-6290-1135-08E2-9FFE07FF04FD}"/>
              </a:ext>
            </a:extLst>
          </p:cNvPr>
          <p:cNvSpPr txBox="1"/>
          <p:nvPr/>
        </p:nvSpPr>
        <p:spPr>
          <a:xfrm>
            <a:off x="3524648" y="4572736"/>
            <a:ext cx="11238703" cy="997068"/>
          </a:xfrm>
          <a:prstGeom prst="rect">
            <a:avLst/>
          </a:prstGeom>
        </p:spPr>
        <p:txBody>
          <a:bodyPr wrap="square" lIns="0" tIns="0" rIns="0" bIns="0" rtlCol="0" anchor="t">
            <a:spAutoFit/>
          </a:bodyPr>
          <a:lstStyle/>
          <a:p>
            <a:pPr marL="0" lvl="0" indent="0" algn="l">
              <a:lnSpc>
                <a:spcPts val="4079"/>
              </a:lnSpc>
            </a:pPr>
            <a:r>
              <a:rPr lang="en-GB" sz="2400" dirty="0">
                <a:solidFill>
                  <a:srgbClr val="2D3880"/>
                </a:solidFill>
                <a:latin typeface="Glacial Indifference"/>
              </a:rPr>
              <a:t>We aim to enhance the capability of ambitious individuals to formalize their ideas into project books using AI.</a:t>
            </a:r>
            <a:endParaRPr lang="en-US" sz="2400" dirty="0">
              <a:solidFill>
                <a:srgbClr val="2D3880"/>
              </a:solidFill>
              <a:latin typeface="Glacial Indifference"/>
            </a:endParaRPr>
          </a:p>
        </p:txBody>
      </p:sp>
      <p:sp>
        <p:nvSpPr>
          <p:cNvPr id="56" name="TextBox 8">
            <a:extLst>
              <a:ext uri="{FF2B5EF4-FFF2-40B4-BE49-F238E27FC236}">
                <a16:creationId xmlns:a16="http://schemas.microsoft.com/office/drawing/2014/main" id="{63C571B2-4024-A34B-CFAB-467878AF2B61}"/>
              </a:ext>
            </a:extLst>
          </p:cNvPr>
          <p:cNvSpPr txBox="1"/>
          <p:nvPr/>
        </p:nvSpPr>
        <p:spPr>
          <a:xfrm>
            <a:off x="3543448" y="6376326"/>
            <a:ext cx="11238703" cy="997068"/>
          </a:xfrm>
          <a:prstGeom prst="rect">
            <a:avLst/>
          </a:prstGeom>
        </p:spPr>
        <p:txBody>
          <a:bodyPr wrap="square" lIns="0" tIns="0" rIns="0" bIns="0" rtlCol="0" anchor="t">
            <a:spAutoFit/>
          </a:bodyPr>
          <a:lstStyle/>
          <a:p>
            <a:pPr marL="0" lvl="0" indent="0" algn="l">
              <a:lnSpc>
                <a:spcPts val="4079"/>
              </a:lnSpc>
            </a:pPr>
            <a:r>
              <a:rPr lang="en-GB" sz="2400" dirty="0">
                <a:solidFill>
                  <a:srgbClr val="2D3880"/>
                </a:solidFill>
                <a:latin typeface="Glacial Indifference"/>
              </a:rPr>
              <a:t>The main goal is to create a fully functional website where users of any background can easily create books by simply entering their project ideas.</a:t>
            </a:r>
            <a:endParaRPr lang="en-US" sz="2400" dirty="0">
              <a:solidFill>
                <a:srgbClr val="2D3880"/>
              </a:solidFill>
              <a:latin typeface="Glacial Indifference"/>
            </a:endParaRPr>
          </a:p>
        </p:txBody>
      </p:sp>
      <p:sp>
        <p:nvSpPr>
          <p:cNvPr id="2" name="Slide Number Placeholder 1">
            <a:extLst>
              <a:ext uri="{FF2B5EF4-FFF2-40B4-BE49-F238E27FC236}">
                <a16:creationId xmlns:a16="http://schemas.microsoft.com/office/drawing/2014/main" id="{574797DF-B235-A573-AD9B-0C8C63F17156}"/>
              </a:ext>
            </a:extLst>
          </p:cNvPr>
          <p:cNvSpPr>
            <a:spLocks noGrp="1"/>
          </p:cNvSpPr>
          <p:nvPr>
            <p:ph type="sldNum" sz="quarter" idx="12"/>
          </p:nvPr>
        </p:nvSpPr>
        <p:spPr>
          <a:xfrm>
            <a:off x="9048499" y="9631151"/>
            <a:ext cx="228600" cy="365125"/>
          </a:xfrm>
        </p:spPr>
        <p:txBody>
          <a:bodyPr/>
          <a:lstStyle/>
          <a:p>
            <a:fld id="{B6F15528-21DE-4FAA-801E-634DDDAF4B2B}"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3160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2931041" y="2530618"/>
            <a:ext cx="1466396" cy="1239104"/>
          </a:xfrm>
          <a:custGeom>
            <a:avLst/>
            <a:gdLst/>
            <a:ahLst/>
            <a:cxnLst/>
            <a:rect l="l" t="t" r="r" b="b"/>
            <a:pathLst>
              <a:path w="1466396" h="1239104">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a:off x="3200400" y="6449192"/>
            <a:ext cx="1466396" cy="1466396"/>
          </a:xfrm>
          <a:custGeom>
            <a:avLst/>
            <a:gdLst/>
            <a:ahLst/>
            <a:cxnLst/>
            <a:rect l="l" t="t" r="r" b="b"/>
            <a:pathLst>
              <a:path w="1466396" h="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a:off x="3200400" y="4410302"/>
            <a:ext cx="1466396" cy="1466396"/>
          </a:xfrm>
          <a:custGeom>
            <a:avLst/>
            <a:gdLst/>
            <a:ahLst/>
            <a:cxnLst/>
            <a:rect l="l" t="t" r="r" b="b"/>
            <a:pathLst>
              <a:path w="1466396" h="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TextBox 6"/>
          <p:cNvSpPr txBox="1"/>
          <p:nvPr/>
        </p:nvSpPr>
        <p:spPr>
          <a:xfrm>
            <a:off x="1682482" y="348039"/>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The problem:</a:t>
            </a:r>
          </a:p>
        </p:txBody>
      </p:sp>
      <p:sp>
        <p:nvSpPr>
          <p:cNvPr id="8" name="TextBox 8"/>
          <p:cNvSpPr txBox="1"/>
          <p:nvPr/>
        </p:nvSpPr>
        <p:spPr>
          <a:xfrm>
            <a:off x="5115395" y="4563959"/>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Utilizing advanced AI tools for documentation generation can be expensive, limiting access for individuals or small organizations.</a:t>
            </a:r>
            <a:endParaRPr lang="en-US" sz="2800" b="1" dirty="0">
              <a:solidFill>
                <a:srgbClr val="2D3880"/>
              </a:solidFill>
              <a:latin typeface="Glacial Indifference"/>
            </a:endParaRPr>
          </a:p>
        </p:txBody>
      </p:sp>
      <p:sp>
        <p:nvSpPr>
          <p:cNvPr id="10" name="TextBox 10"/>
          <p:cNvSpPr txBox="1"/>
          <p:nvPr/>
        </p:nvSpPr>
        <p:spPr>
          <a:xfrm>
            <a:off x="5115395" y="6516769"/>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Many AI tools require specific technical skills or detailed input to produce meaningful results, creating a barrier for those with less experience.</a:t>
            </a:r>
            <a:endParaRPr lang="en-US" sz="2800" b="1" dirty="0">
              <a:solidFill>
                <a:srgbClr val="2D3880"/>
              </a:solidFill>
              <a:latin typeface="Glacial Indifference"/>
            </a:endParaRPr>
          </a:p>
        </p:txBody>
      </p:sp>
      <p:sp>
        <p:nvSpPr>
          <p:cNvPr id="12" name="TextBox 12"/>
          <p:cNvSpPr txBox="1"/>
          <p:nvPr/>
        </p:nvSpPr>
        <p:spPr>
          <a:xfrm>
            <a:off x="4926947" y="2645224"/>
            <a:ext cx="12192000" cy="1009892"/>
          </a:xfrm>
          <a:prstGeom prst="rect">
            <a:avLst/>
          </a:prstGeom>
        </p:spPr>
        <p:txBody>
          <a:bodyPr wrap="square" lIns="0" tIns="0" rIns="0" bIns="0" rtlCol="0" anchor="t">
            <a:spAutoFit/>
          </a:bodyPr>
          <a:lstStyle/>
          <a:p>
            <a:pPr marL="0" lvl="0" indent="0" algn="l">
              <a:lnSpc>
                <a:spcPts val="4079"/>
              </a:lnSpc>
            </a:pPr>
            <a:r>
              <a:rPr lang="en-GB" sz="2800" b="1" dirty="0">
                <a:solidFill>
                  <a:srgbClr val="2D3880"/>
                </a:solidFill>
                <a:latin typeface="Glacial Indifference"/>
              </a:rPr>
              <a:t>Transforming an idea into a comprehensive project book using AI is not straightforward and often involves complex steps that can be intimidating.</a:t>
            </a:r>
          </a:p>
        </p:txBody>
      </p:sp>
      <p:sp>
        <p:nvSpPr>
          <p:cNvPr id="7" name="Slide Number Placeholder 6">
            <a:extLst>
              <a:ext uri="{FF2B5EF4-FFF2-40B4-BE49-F238E27FC236}">
                <a16:creationId xmlns:a16="http://schemas.microsoft.com/office/drawing/2014/main" id="{9F82BA73-E103-1816-0479-9A011C504873}"/>
              </a:ext>
            </a:extLst>
          </p:cNvPr>
          <p:cNvSpPr>
            <a:spLocks noGrp="1"/>
          </p:cNvSpPr>
          <p:nvPr>
            <p:ph type="sldNum" sz="quarter" idx="12"/>
          </p:nvPr>
        </p:nvSpPr>
        <p:spPr>
          <a:xfrm>
            <a:off x="8991600" y="9756398"/>
            <a:ext cx="304800" cy="365125"/>
          </a:xfrm>
        </p:spPr>
        <p:txBody>
          <a:bodyPr/>
          <a:lstStyle/>
          <a:p>
            <a:fld id="{B6F15528-21DE-4FAA-801E-634DDDAF4B2B}" type="slidenum">
              <a:rPr lang="en-US" smtClean="0">
                <a:solidFill>
                  <a:schemeClr val="tx1"/>
                </a:solidFill>
              </a:rPr>
              <a:pPr/>
              <a:t>4</a:t>
            </a:fld>
            <a:endParaRPr 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6" name="TextBox 6"/>
          <p:cNvSpPr txBox="1"/>
          <p:nvPr/>
        </p:nvSpPr>
        <p:spPr>
          <a:xfrm>
            <a:off x="1371600" y="339090"/>
            <a:ext cx="7571652"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Existing solutions</a:t>
            </a:r>
          </a:p>
        </p:txBody>
      </p:sp>
      <p:sp>
        <p:nvSpPr>
          <p:cNvPr id="7" name="TextBox 7"/>
          <p:cNvSpPr txBox="1"/>
          <p:nvPr/>
        </p:nvSpPr>
        <p:spPr>
          <a:xfrm>
            <a:off x="1600200" y="1952783"/>
            <a:ext cx="12344400" cy="1009892"/>
          </a:xfrm>
          <a:prstGeom prst="rect">
            <a:avLst/>
          </a:prstGeom>
        </p:spPr>
        <p:txBody>
          <a:bodyPr wrap="square" lIns="0" tIns="0" rIns="0" bIns="0" rtlCol="0" anchor="t">
            <a:spAutoFit/>
          </a:bodyPr>
          <a:lstStyle/>
          <a:p>
            <a:pPr marL="0" lvl="0" indent="0" algn="l">
              <a:lnSpc>
                <a:spcPts val="4079"/>
              </a:lnSpc>
            </a:pPr>
            <a:r>
              <a:rPr lang="en-GB" sz="2800" dirty="0">
                <a:solidFill>
                  <a:srgbClr val="0C2366"/>
                </a:solidFill>
                <a:latin typeface="Glacial Indifference"/>
              </a:rPr>
              <a:t>Today's AI features for project management and documentation offer some capabilities but each come with its own limitations:</a:t>
            </a:r>
            <a:endParaRPr lang="en-US" sz="2800" dirty="0">
              <a:solidFill>
                <a:srgbClr val="0C2366"/>
              </a:solidFill>
              <a:latin typeface="Glacial Indifference"/>
            </a:endParaRPr>
          </a:p>
        </p:txBody>
      </p:sp>
      <p:sp>
        <p:nvSpPr>
          <p:cNvPr id="8" name="מלבן 7">
            <a:extLst>
              <a:ext uri="{FF2B5EF4-FFF2-40B4-BE49-F238E27FC236}">
                <a16:creationId xmlns:a16="http://schemas.microsoft.com/office/drawing/2014/main" id="{9C229593-781F-19E2-6ACD-6E94E4B4C1B0}"/>
              </a:ext>
            </a:extLst>
          </p:cNvPr>
          <p:cNvSpPr/>
          <p:nvPr/>
        </p:nvSpPr>
        <p:spPr>
          <a:xfrm>
            <a:off x="0" y="0"/>
            <a:ext cx="609600" cy="10287000"/>
          </a:xfrm>
          <a:prstGeom prst="rect">
            <a:avLst/>
          </a:prstGeom>
          <a:solidFill>
            <a:srgbClr val="7470D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48E28032-304C-0C2C-CDDD-DCF9131AFD2F}"/>
              </a:ext>
            </a:extLst>
          </p:cNvPr>
          <p:cNvSpPr/>
          <p:nvPr/>
        </p:nvSpPr>
        <p:spPr>
          <a:xfrm>
            <a:off x="0" y="952500"/>
            <a:ext cx="391886" cy="93491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CF023C77-8848-BE32-DF4E-A5BABE7E4DD0}"/>
              </a:ext>
            </a:extLst>
          </p:cNvPr>
          <p:cNvSpPr/>
          <p:nvPr/>
        </p:nvSpPr>
        <p:spPr>
          <a:xfrm>
            <a:off x="13064" y="1181100"/>
            <a:ext cx="215536" cy="9132570"/>
          </a:xfrm>
          <a:prstGeom prst="rect">
            <a:avLst/>
          </a:prstGeom>
          <a:solidFill>
            <a:srgbClr val="7470D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7">
            <a:extLst>
              <a:ext uri="{FF2B5EF4-FFF2-40B4-BE49-F238E27FC236}">
                <a16:creationId xmlns:a16="http://schemas.microsoft.com/office/drawing/2014/main" id="{F47B65F4-6057-A29E-1919-F83F6695B51A}"/>
              </a:ext>
            </a:extLst>
          </p:cNvPr>
          <p:cNvSpPr txBox="1"/>
          <p:nvPr/>
        </p:nvSpPr>
        <p:spPr>
          <a:xfrm>
            <a:off x="1600200" y="4076700"/>
            <a:ext cx="12344400" cy="5244384"/>
          </a:xfrm>
          <a:prstGeom prst="rect">
            <a:avLst/>
          </a:prstGeom>
        </p:spPr>
        <p:txBody>
          <a:bodyPr wrap="square" lIns="0" tIns="0" rIns="0" bIns="0" rtlCol="0" anchor="t">
            <a:spAutoFit/>
          </a:bodyPr>
          <a:lstStyle/>
          <a:p>
            <a:pPr marL="800100" lvl="1" indent="-342900">
              <a:lnSpc>
                <a:spcPct val="150000"/>
              </a:lnSpc>
              <a:buFont typeface="Arial" panose="020B0604020202020204" pitchFamily="34" charset="0"/>
              <a:buChar char="•"/>
            </a:pPr>
            <a:r>
              <a:rPr lang="en-GB" sz="2400" b="1" dirty="0">
                <a:solidFill>
                  <a:srgbClr val="0C2366"/>
                </a:solidFill>
                <a:latin typeface="Glacial Indifference"/>
              </a:rPr>
              <a:t>ChatGPT-4</a:t>
            </a:r>
            <a:r>
              <a:rPr lang="en-GB" sz="2400" dirty="0">
                <a:solidFill>
                  <a:srgbClr val="0C2366"/>
                </a:solidFill>
                <a:latin typeface="Glacial Indifference"/>
              </a:rPr>
              <a:t>: Facilitates book creation through structured conversation. </a:t>
            </a:r>
          </a:p>
          <a:p>
            <a:pPr lvl="1">
              <a:lnSpc>
                <a:spcPct val="150000"/>
              </a:lnSpc>
            </a:pPr>
            <a:r>
              <a:rPr lang="en-GB" sz="2400" dirty="0">
                <a:solidFill>
                  <a:srgbClr val="0C2366"/>
                </a:solidFill>
                <a:latin typeface="Glacial Indifference"/>
              </a:rPr>
              <a:t>    Requires detailed, step-by-step input, which extends the time needed to </a:t>
            </a:r>
          </a:p>
          <a:p>
            <a:pPr lvl="1">
              <a:lnSpc>
                <a:spcPct val="150000"/>
              </a:lnSpc>
            </a:pPr>
            <a:r>
              <a:rPr lang="en-GB" sz="2400" dirty="0">
                <a:solidFill>
                  <a:srgbClr val="0C2366"/>
                </a:solidFill>
                <a:latin typeface="Glacial Indifference"/>
              </a:rPr>
              <a:t>    create content.</a:t>
            </a:r>
          </a:p>
          <a:p>
            <a:pPr marL="800100" lvl="1" indent="-342900">
              <a:lnSpc>
                <a:spcPct val="200000"/>
              </a:lnSpc>
              <a:buFont typeface="Arial" panose="020B0604020202020204" pitchFamily="34" charset="0"/>
              <a:buChar char="•"/>
            </a:pPr>
            <a:r>
              <a:rPr lang="en-GB" sz="2400" b="1" dirty="0">
                <a:solidFill>
                  <a:srgbClr val="0C2366"/>
                </a:solidFill>
                <a:latin typeface="Glacial Indifference"/>
              </a:rPr>
              <a:t>ClickUp</a:t>
            </a:r>
            <a:r>
              <a:rPr lang="en-GB" sz="2400" dirty="0">
                <a:solidFill>
                  <a:srgbClr val="0C2366"/>
                </a:solidFill>
                <a:latin typeface="Glacial Indifference"/>
              </a:rPr>
              <a:t> : user-friendly, allows workflow customization. </a:t>
            </a:r>
            <a:endParaRPr lang="en-US" sz="2400" dirty="0">
              <a:solidFill>
                <a:srgbClr val="0C2366"/>
              </a:solidFill>
              <a:latin typeface="Glacial Indifference"/>
            </a:endParaRPr>
          </a:p>
          <a:p>
            <a:pPr lvl="1">
              <a:lnSpc>
                <a:spcPct val="150000"/>
              </a:lnSpc>
            </a:pPr>
            <a:r>
              <a:rPr lang="en-US" sz="2400" dirty="0">
                <a:solidFill>
                  <a:srgbClr val="0C2366"/>
                </a:solidFill>
                <a:latin typeface="Glacial Indifference"/>
              </a:rPr>
              <a:t>    Requires time to adept and it is limited to integrate with other tools.</a:t>
            </a:r>
          </a:p>
          <a:p>
            <a:pPr marL="800100" lvl="1" indent="-342900">
              <a:lnSpc>
                <a:spcPct val="200000"/>
              </a:lnSpc>
              <a:buFont typeface="Arial" panose="020B0604020202020204" pitchFamily="34" charset="0"/>
              <a:buChar char="•"/>
            </a:pPr>
            <a:r>
              <a:rPr lang="en-GB" sz="2400" b="1" dirty="0">
                <a:solidFill>
                  <a:srgbClr val="0C2366"/>
                </a:solidFill>
                <a:latin typeface="Glacial Indifference"/>
              </a:rPr>
              <a:t>Scribe</a:t>
            </a:r>
            <a:r>
              <a:rPr lang="en-GB" sz="2400" dirty="0">
                <a:solidFill>
                  <a:srgbClr val="0C2366"/>
                </a:solidFill>
                <a:latin typeface="Glacial Indifference"/>
              </a:rPr>
              <a:t> – excels in automated documentation, supports integration with other platforms.</a:t>
            </a:r>
          </a:p>
          <a:p>
            <a:pPr lvl="1">
              <a:lnSpc>
                <a:spcPct val="150000"/>
              </a:lnSpc>
            </a:pPr>
            <a:r>
              <a:rPr lang="en-GB" sz="2400" dirty="0">
                <a:solidFill>
                  <a:srgbClr val="0C2366"/>
                </a:solidFill>
                <a:latin typeface="Glacial Indifference"/>
              </a:rPr>
              <a:t>    Lacks the ability of capturing every detail needed for a more complex documentation.</a:t>
            </a:r>
          </a:p>
          <a:p>
            <a:pPr lvl="1">
              <a:lnSpc>
                <a:spcPts val="4079"/>
              </a:lnSpc>
            </a:pPr>
            <a:endParaRPr lang="en-US" sz="2400" b="1" dirty="0">
              <a:solidFill>
                <a:srgbClr val="0C2366"/>
              </a:solidFill>
              <a:latin typeface="Glacial Indifference"/>
            </a:endParaRPr>
          </a:p>
          <a:p>
            <a:pPr marL="342900" lvl="0" indent="-342900" algn="l">
              <a:lnSpc>
                <a:spcPts val="4079"/>
              </a:lnSpc>
              <a:buFont typeface="Arial" panose="020B0604020202020204" pitchFamily="34" charset="0"/>
              <a:buChar char="•"/>
            </a:pPr>
            <a:endParaRPr lang="en-GB" sz="2400" dirty="0">
              <a:solidFill>
                <a:srgbClr val="0C2366"/>
              </a:solidFill>
              <a:latin typeface="Glacial Indifference"/>
            </a:endParaRPr>
          </a:p>
        </p:txBody>
      </p:sp>
      <p:sp>
        <p:nvSpPr>
          <p:cNvPr id="2" name="Slide Number Placeholder 1">
            <a:extLst>
              <a:ext uri="{FF2B5EF4-FFF2-40B4-BE49-F238E27FC236}">
                <a16:creationId xmlns:a16="http://schemas.microsoft.com/office/drawing/2014/main" id="{E1ACC9A5-C5D9-A6F5-8D21-870DD36E68DE}"/>
              </a:ext>
            </a:extLst>
          </p:cNvPr>
          <p:cNvSpPr>
            <a:spLocks noGrp="1"/>
          </p:cNvSpPr>
          <p:nvPr>
            <p:ph type="sldNum" sz="quarter" idx="12"/>
          </p:nvPr>
        </p:nvSpPr>
        <p:spPr>
          <a:xfrm>
            <a:off x="8828952" y="9765347"/>
            <a:ext cx="228600" cy="365125"/>
          </a:xfrm>
        </p:spPr>
        <p:txBody>
          <a:bodyPr/>
          <a:lstStyle/>
          <a:p>
            <a:fld id="{B6F15528-21DE-4FAA-801E-634DDDAF4B2B}" type="slidenum">
              <a:rPr lang="en-US" smtClean="0">
                <a:solidFill>
                  <a:schemeClr val="tx1"/>
                </a:solidFill>
              </a:rPr>
              <a:pPr/>
              <a:t>5</a:t>
            </a:fld>
            <a:endParaRPr lang="en-US" dirty="0">
              <a:solidFill>
                <a:schemeClr val="tx1"/>
              </a:solidFill>
            </a:endParaRPr>
          </a:p>
        </p:txBody>
      </p:sp>
      <p:sp>
        <p:nvSpPr>
          <p:cNvPr id="3" name="Footer Placeholder 2">
            <a:extLst>
              <a:ext uri="{FF2B5EF4-FFF2-40B4-BE49-F238E27FC236}">
                <a16:creationId xmlns:a16="http://schemas.microsoft.com/office/drawing/2014/main" id="{89145AD8-AB7D-3FE4-2ED3-E04B154E5FE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9113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4" name="Freeform 4"/>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TextBox 5"/>
          <p:cNvSpPr txBox="1"/>
          <p:nvPr/>
        </p:nvSpPr>
        <p:spPr>
          <a:xfrm>
            <a:off x="1374395" y="897138"/>
            <a:ext cx="4492001" cy="1128194"/>
          </a:xfrm>
          <a:prstGeom prst="rect">
            <a:avLst/>
          </a:prstGeom>
        </p:spPr>
        <p:txBody>
          <a:bodyPr wrap="square" lIns="0" tIns="0" rIns="0" bIns="0" rtlCol="0" anchor="t">
            <a:spAutoFit/>
          </a:bodyPr>
          <a:lstStyle/>
          <a:p>
            <a:pPr marL="0" lvl="0" indent="0" algn="l">
              <a:lnSpc>
                <a:spcPts val="9000"/>
              </a:lnSpc>
            </a:pPr>
            <a:r>
              <a:rPr lang="en-US" sz="7200" b="1" dirty="0">
                <a:solidFill>
                  <a:srgbClr val="2D3880"/>
                </a:solidFill>
                <a:latin typeface="Cormorant Garamond Italics"/>
              </a:rPr>
              <a:t>Our solution</a:t>
            </a:r>
          </a:p>
        </p:txBody>
      </p:sp>
      <p:sp>
        <p:nvSpPr>
          <p:cNvPr id="7" name="TextBox 7"/>
          <p:cNvSpPr txBox="1"/>
          <p:nvPr/>
        </p:nvSpPr>
        <p:spPr>
          <a:xfrm>
            <a:off x="3434021" y="2652194"/>
            <a:ext cx="13030200" cy="1009892"/>
          </a:xfrm>
          <a:prstGeom prst="rect">
            <a:avLst/>
          </a:prstGeom>
        </p:spPr>
        <p:txBody>
          <a:bodyPr wrap="square" lIns="0" tIns="0" rIns="0" bIns="0" rtlCol="0" anchor="t">
            <a:spAutoFit/>
          </a:bodyPr>
          <a:lstStyle/>
          <a:p>
            <a:pPr marL="0" lvl="0" indent="0" algn="l">
              <a:lnSpc>
                <a:spcPts val="4079"/>
              </a:lnSpc>
            </a:pPr>
            <a:r>
              <a:rPr lang="en-US" sz="2800" dirty="0">
                <a:solidFill>
                  <a:srgbClr val="2D3880"/>
                </a:solidFill>
                <a:latin typeface="Glacial Indifference"/>
              </a:rPr>
              <a:t>DreamForge is a website Ai application which allows any user with any level of experience to transfer his idea into a project book by entering their idea.</a:t>
            </a:r>
          </a:p>
        </p:txBody>
      </p:sp>
      <p:sp>
        <p:nvSpPr>
          <p:cNvPr id="9" name="TextBox 7">
            <a:extLst>
              <a:ext uri="{FF2B5EF4-FFF2-40B4-BE49-F238E27FC236}">
                <a16:creationId xmlns:a16="http://schemas.microsoft.com/office/drawing/2014/main" id="{E9050EEF-E7C6-785D-8548-096798E0B9E4}"/>
              </a:ext>
            </a:extLst>
          </p:cNvPr>
          <p:cNvSpPr txBox="1"/>
          <p:nvPr/>
        </p:nvSpPr>
        <p:spPr>
          <a:xfrm>
            <a:off x="3434021" y="4124533"/>
            <a:ext cx="12725400" cy="2061462"/>
          </a:xfrm>
          <a:prstGeom prst="rect">
            <a:avLst/>
          </a:prstGeom>
        </p:spPr>
        <p:txBody>
          <a:bodyPr wrap="square" lIns="0" tIns="0" rIns="0" bIns="0" rtlCol="0" anchor="t">
            <a:spAutoFit/>
          </a:bodyPr>
          <a:lstStyle/>
          <a:p>
            <a:pPr marL="0" lvl="0" indent="0" algn="l">
              <a:lnSpc>
                <a:spcPts val="4079"/>
              </a:lnSpc>
            </a:pPr>
            <a:r>
              <a:rPr lang="en-US" sz="2800" dirty="0">
                <a:solidFill>
                  <a:srgbClr val="2D3880"/>
                </a:solidFill>
                <a:latin typeface="Glacial Indifference"/>
              </a:rPr>
              <a:t>We will offer a convenient and simple user interface, where a user can enter his idea in the simplest way. If he is interested, he can also specify the programing languages or technologies he would like to work with and if not mentioned, it will be chosen automatically.</a:t>
            </a:r>
          </a:p>
        </p:txBody>
      </p:sp>
      <p:sp>
        <p:nvSpPr>
          <p:cNvPr id="10" name="TextBox 7">
            <a:extLst>
              <a:ext uri="{FF2B5EF4-FFF2-40B4-BE49-F238E27FC236}">
                <a16:creationId xmlns:a16="http://schemas.microsoft.com/office/drawing/2014/main" id="{2DC9DD2A-66D3-B867-D64D-0AA9830CC2FE}"/>
              </a:ext>
            </a:extLst>
          </p:cNvPr>
          <p:cNvSpPr txBox="1"/>
          <p:nvPr/>
        </p:nvSpPr>
        <p:spPr>
          <a:xfrm>
            <a:off x="3434021" y="6619289"/>
            <a:ext cx="12725400" cy="1009892"/>
          </a:xfrm>
          <a:prstGeom prst="rect">
            <a:avLst/>
          </a:prstGeom>
        </p:spPr>
        <p:txBody>
          <a:bodyPr wrap="square" lIns="0" tIns="0" rIns="0" bIns="0" rtlCol="0" anchor="t">
            <a:spAutoFit/>
          </a:bodyPr>
          <a:lstStyle/>
          <a:p>
            <a:pPr marL="0" lvl="0" indent="0" algn="l">
              <a:lnSpc>
                <a:spcPts val="4079"/>
              </a:lnSpc>
            </a:pPr>
            <a:r>
              <a:rPr lang="en-GB" sz="2800" dirty="0">
                <a:solidFill>
                  <a:srgbClr val="2D3880"/>
                </a:solidFill>
                <a:latin typeface="Glacial Indifference"/>
              </a:rPr>
              <a:t>Users will be able to create a project book, view their generated book online, also download and manage each of the user’s project from the user's personal library.</a:t>
            </a:r>
            <a:endParaRPr lang="en-US" sz="2800" dirty="0">
              <a:solidFill>
                <a:srgbClr val="2D3880"/>
              </a:solidFill>
              <a:latin typeface="Glacial Indifference"/>
            </a:endParaRPr>
          </a:p>
        </p:txBody>
      </p:sp>
      <p:sp>
        <p:nvSpPr>
          <p:cNvPr id="11" name="Freeform 4">
            <a:extLst>
              <a:ext uri="{FF2B5EF4-FFF2-40B4-BE49-F238E27FC236}">
                <a16:creationId xmlns:a16="http://schemas.microsoft.com/office/drawing/2014/main" id="{5A28BFBC-0227-2E0F-1C91-5145BA722980}"/>
              </a:ext>
            </a:extLst>
          </p:cNvPr>
          <p:cNvSpPr/>
          <p:nvPr/>
        </p:nvSpPr>
        <p:spPr>
          <a:xfrm>
            <a:off x="2144786" y="2781624"/>
            <a:ext cx="756271" cy="87719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2" name="Freeform 30">
            <a:extLst>
              <a:ext uri="{FF2B5EF4-FFF2-40B4-BE49-F238E27FC236}">
                <a16:creationId xmlns:a16="http://schemas.microsoft.com/office/drawing/2014/main" id="{E80672E4-F765-D951-122F-DDC86FDFD7F8}"/>
              </a:ext>
            </a:extLst>
          </p:cNvPr>
          <p:cNvSpPr/>
          <p:nvPr/>
        </p:nvSpPr>
        <p:spPr>
          <a:xfrm>
            <a:off x="2020148" y="4561802"/>
            <a:ext cx="1027960" cy="971999"/>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he-IL"/>
          </a:p>
        </p:txBody>
      </p:sp>
      <p:sp>
        <p:nvSpPr>
          <p:cNvPr id="15" name="Freeform 36">
            <a:extLst>
              <a:ext uri="{FF2B5EF4-FFF2-40B4-BE49-F238E27FC236}">
                <a16:creationId xmlns:a16="http://schemas.microsoft.com/office/drawing/2014/main" id="{AD188489-7F67-EC92-F2DA-0EC7204A5884}"/>
              </a:ext>
            </a:extLst>
          </p:cNvPr>
          <p:cNvSpPr/>
          <p:nvPr/>
        </p:nvSpPr>
        <p:spPr>
          <a:xfrm>
            <a:off x="2170912" y="6586048"/>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dirty="0"/>
          </a:p>
        </p:txBody>
      </p:sp>
      <p:sp>
        <p:nvSpPr>
          <p:cNvPr id="6" name="Slide Number Placeholder 5">
            <a:extLst>
              <a:ext uri="{FF2B5EF4-FFF2-40B4-BE49-F238E27FC236}">
                <a16:creationId xmlns:a16="http://schemas.microsoft.com/office/drawing/2014/main" id="{536EC06E-D614-AC58-6B42-7ABD146568B8}"/>
              </a:ext>
            </a:extLst>
          </p:cNvPr>
          <p:cNvSpPr>
            <a:spLocks noGrp="1"/>
          </p:cNvSpPr>
          <p:nvPr>
            <p:ph type="sldNum" sz="quarter" idx="12"/>
          </p:nvPr>
        </p:nvSpPr>
        <p:spPr>
          <a:xfrm>
            <a:off x="8334801" y="9735619"/>
            <a:ext cx="304800" cy="365125"/>
          </a:xfrm>
        </p:spPr>
        <p:txBody>
          <a:bodyPr/>
          <a:lstStyle/>
          <a:p>
            <a:fld id="{B6F15528-21DE-4FAA-801E-634DDDAF4B2B}" type="slidenum">
              <a:rPr lang="en-US" smtClean="0">
                <a:solidFill>
                  <a:schemeClr val="tx1"/>
                </a:solidFill>
              </a:rPr>
              <a:pPr/>
              <a:t>6</a:t>
            </a:fld>
            <a:endParaRPr lang="en-US"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13" name="Freeform 13"/>
          <p:cNvSpPr/>
          <p:nvPr/>
        </p:nvSpPr>
        <p:spPr>
          <a:xfrm>
            <a:off x="156681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4" name="Freeform 14"/>
          <p:cNvSpPr/>
          <p:nvPr/>
        </p:nvSpPr>
        <p:spPr>
          <a:xfrm flipH="1" flipV="1">
            <a:off x="15689879" y="7688880"/>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5" name="TextBox 15"/>
          <p:cNvSpPr txBox="1"/>
          <p:nvPr/>
        </p:nvSpPr>
        <p:spPr>
          <a:xfrm>
            <a:off x="914400" y="309144"/>
            <a:ext cx="5711767"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The Product</a:t>
            </a:r>
          </a:p>
        </p:txBody>
      </p:sp>
      <p:sp>
        <p:nvSpPr>
          <p:cNvPr id="17" name="TextBox 17"/>
          <p:cNvSpPr txBox="1"/>
          <p:nvPr/>
        </p:nvSpPr>
        <p:spPr>
          <a:xfrm>
            <a:off x="2297850" y="1870145"/>
            <a:ext cx="7139100" cy="415290"/>
          </a:xfrm>
          <a:prstGeom prst="rect">
            <a:avLst/>
          </a:prstGeom>
        </p:spPr>
        <p:txBody>
          <a:bodyPr lIns="0" tIns="0" rIns="0" bIns="0" rtlCol="0" anchor="t">
            <a:spAutoFit/>
          </a:bodyPr>
          <a:lstStyle/>
          <a:p>
            <a:pPr marL="0" lvl="0" indent="0" algn="l">
              <a:lnSpc>
                <a:spcPts val="3359"/>
              </a:lnSpc>
              <a:spcBef>
                <a:spcPct val="0"/>
              </a:spcBef>
            </a:pPr>
            <a:r>
              <a:rPr lang="en-US" sz="2800" b="1" dirty="0">
                <a:solidFill>
                  <a:srgbClr val="2D3880"/>
                </a:solidFill>
                <a:latin typeface="Glacial Indifference"/>
              </a:rPr>
              <a:t>Use Case diagram:</a:t>
            </a:r>
          </a:p>
        </p:txBody>
      </p:sp>
      <p:pic>
        <p:nvPicPr>
          <p:cNvPr id="4" name="תמונה 3">
            <a:extLst>
              <a:ext uri="{FF2B5EF4-FFF2-40B4-BE49-F238E27FC236}">
                <a16:creationId xmlns:a16="http://schemas.microsoft.com/office/drawing/2014/main" id="{B81EB317-1884-3C58-37C4-385415388EBB}"/>
              </a:ext>
            </a:extLst>
          </p:cNvPr>
          <p:cNvPicPr>
            <a:picLocks noChangeAspect="1"/>
          </p:cNvPicPr>
          <p:nvPr/>
        </p:nvPicPr>
        <p:blipFill>
          <a:blip r:embed="rId6"/>
          <a:stretch>
            <a:fillRect/>
          </a:stretch>
        </p:blipFill>
        <p:spPr>
          <a:xfrm>
            <a:off x="6096000" y="699444"/>
            <a:ext cx="8991600" cy="9278412"/>
          </a:xfrm>
          <a:prstGeom prst="rect">
            <a:avLst/>
          </a:prstGeom>
        </p:spPr>
      </p:pic>
      <p:sp>
        <p:nvSpPr>
          <p:cNvPr id="2" name="Slide Number Placeholder 1">
            <a:extLst>
              <a:ext uri="{FF2B5EF4-FFF2-40B4-BE49-F238E27FC236}">
                <a16:creationId xmlns:a16="http://schemas.microsoft.com/office/drawing/2014/main" id="{8EDD63F6-8584-FB4C-6270-E0E9CC112251}"/>
              </a:ext>
            </a:extLst>
          </p:cNvPr>
          <p:cNvSpPr>
            <a:spLocks noGrp="1"/>
          </p:cNvSpPr>
          <p:nvPr>
            <p:ph type="sldNum" sz="quarter" idx="12"/>
          </p:nvPr>
        </p:nvSpPr>
        <p:spPr>
          <a:xfrm>
            <a:off x="7315200" y="9946912"/>
            <a:ext cx="306434" cy="365125"/>
          </a:xfrm>
        </p:spPr>
        <p:txBody>
          <a:bodyPr/>
          <a:lstStyle/>
          <a:p>
            <a:fld id="{B6F15528-21DE-4FAA-801E-634DDDAF4B2B}" type="slidenum">
              <a:rPr lang="en-US" smtClean="0">
                <a:solidFill>
                  <a:schemeClr val="tx1"/>
                </a:solidFill>
              </a:rPr>
              <a:pPr/>
              <a:t>7</a:t>
            </a:fld>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92410451-00D5-5AD9-A78C-AA3223B69777}"/>
              </a:ext>
            </a:extLst>
          </p:cNvPr>
          <p:cNvPicPr>
            <a:picLocks noChangeAspect="1"/>
          </p:cNvPicPr>
          <p:nvPr/>
        </p:nvPicPr>
        <p:blipFill>
          <a:blip r:embed="rId2"/>
          <a:stretch>
            <a:fillRect/>
          </a:stretch>
        </p:blipFill>
        <p:spPr>
          <a:xfrm>
            <a:off x="6072744" y="1873539"/>
            <a:ext cx="10894424" cy="7781731"/>
          </a:xfrm>
          <a:prstGeom prst="rect">
            <a:avLst/>
          </a:prstGeom>
        </p:spPr>
      </p:pic>
      <p:sp>
        <p:nvSpPr>
          <p:cNvPr id="13" name="Freeform 13"/>
          <p:cNvSpPr/>
          <p:nvPr/>
        </p:nvSpPr>
        <p:spPr>
          <a:xfrm>
            <a:off x="156681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4" name="Freeform 14"/>
          <p:cNvSpPr/>
          <p:nvPr/>
        </p:nvSpPr>
        <p:spPr>
          <a:xfrm flipH="1" flipV="1">
            <a:off x="15689879" y="7688880"/>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5" name="TextBox 15"/>
          <p:cNvSpPr txBox="1"/>
          <p:nvPr/>
        </p:nvSpPr>
        <p:spPr>
          <a:xfrm>
            <a:off x="914400" y="309144"/>
            <a:ext cx="5711767"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The Product</a:t>
            </a:r>
          </a:p>
        </p:txBody>
      </p:sp>
      <p:sp>
        <p:nvSpPr>
          <p:cNvPr id="17" name="TextBox 17"/>
          <p:cNvSpPr txBox="1"/>
          <p:nvPr/>
        </p:nvSpPr>
        <p:spPr>
          <a:xfrm>
            <a:off x="2578602" y="1873539"/>
            <a:ext cx="3039383" cy="416781"/>
          </a:xfrm>
          <a:prstGeom prst="rect">
            <a:avLst/>
          </a:prstGeom>
        </p:spPr>
        <p:txBody>
          <a:bodyPr wrap="square" lIns="0" tIns="0" rIns="0" bIns="0" rtlCol="0" anchor="t">
            <a:spAutoFit/>
          </a:bodyPr>
          <a:lstStyle/>
          <a:p>
            <a:pPr marL="0" lvl="0" indent="0" algn="l">
              <a:lnSpc>
                <a:spcPts val="3359"/>
              </a:lnSpc>
              <a:spcBef>
                <a:spcPct val="0"/>
              </a:spcBef>
            </a:pPr>
            <a:r>
              <a:rPr lang="en-US" sz="2800" b="1" dirty="0">
                <a:solidFill>
                  <a:srgbClr val="2D3880"/>
                </a:solidFill>
                <a:latin typeface="Glacial Indifference"/>
              </a:rPr>
              <a:t>Class diagram:</a:t>
            </a:r>
          </a:p>
        </p:txBody>
      </p:sp>
      <p:sp>
        <p:nvSpPr>
          <p:cNvPr id="2" name="Slide Number Placeholder 1">
            <a:extLst>
              <a:ext uri="{FF2B5EF4-FFF2-40B4-BE49-F238E27FC236}">
                <a16:creationId xmlns:a16="http://schemas.microsoft.com/office/drawing/2014/main" id="{9134B5C2-DEA3-EECC-2DA2-359B35D605BB}"/>
              </a:ext>
            </a:extLst>
          </p:cNvPr>
          <p:cNvSpPr>
            <a:spLocks noGrp="1"/>
          </p:cNvSpPr>
          <p:nvPr>
            <p:ph type="sldNum" sz="quarter" idx="12"/>
          </p:nvPr>
        </p:nvSpPr>
        <p:spPr>
          <a:xfrm>
            <a:off x="8766922" y="9921875"/>
            <a:ext cx="357744" cy="365125"/>
          </a:xfrm>
        </p:spPr>
        <p:txBody>
          <a:bodyPr/>
          <a:lstStyle/>
          <a:p>
            <a:fld id="{B6F15528-21DE-4FAA-801E-634DDDAF4B2B}" type="slidenum">
              <a:rPr lang="en-US" smtClean="0">
                <a:solidFill>
                  <a:schemeClr val="tx1"/>
                </a:solidFill>
              </a:rPr>
              <a:pPr/>
              <a:t>8</a:t>
            </a:fld>
            <a:endParaRPr lang="en-US" dirty="0">
              <a:solidFill>
                <a:schemeClr val="tx1"/>
              </a:solidFill>
            </a:endParaRPr>
          </a:p>
        </p:txBody>
      </p:sp>
    </p:spTree>
    <p:extLst>
      <p:ext uri="{BB962C8B-B14F-4D97-AF65-F5344CB8AC3E}">
        <p14:creationId xmlns:p14="http://schemas.microsoft.com/office/powerpoint/2010/main" val="215470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5668108" y="0"/>
            <a:ext cx="2598121" cy="2598121"/>
          </a:xfrm>
          <a:custGeom>
            <a:avLst/>
            <a:gdLst/>
            <a:ahLst/>
            <a:cxnLst/>
            <a:rect l="l" t="t" r="r" b="b"/>
            <a:pathLst>
              <a:path w="2598121" h="2598121">
                <a:moveTo>
                  <a:pt x="0" y="0"/>
                </a:moveTo>
                <a:lnTo>
                  <a:pt x="2598122" y="0"/>
                </a:lnTo>
                <a:lnTo>
                  <a:pt x="2598122" y="2598121"/>
                </a:lnTo>
                <a:lnTo>
                  <a:pt x="0" y="259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4" name="Freeform 14"/>
          <p:cNvSpPr/>
          <p:nvPr/>
        </p:nvSpPr>
        <p:spPr>
          <a:xfrm flipH="1" flipV="1">
            <a:off x="15689879" y="7688880"/>
            <a:ext cx="2598121" cy="2598121"/>
          </a:xfrm>
          <a:custGeom>
            <a:avLst/>
            <a:gdLst/>
            <a:ahLst/>
            <a:cxnLst/>
            <a:rect l="l" t="t" r="r" b="b"/>
            <a:pathLst>
              <a:path w="2598121" h="2598121">
                <a:moveTo>
                  <a:pt x="2598122" y="2598121"/>
                </a:moveTo>
                <a:lnTo>
                  <a:pt x="0" y="2598121"/>
                </a:lnTo>
                <a:lnTo>
                  <a:pt x="0" y="0"/>
                </a:lnTo>
                <a:lnTo>
                  <a:pt x="2598122" y="0"/>
                </a:lnTo>
                <a:lnTo>
                  <a:pt x="2598122" y="259812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5" name="TextBox 15"/>
          <p:cNvSpPr txBox="1"/>
          <p:nvPr/>
        </p:nvSpPr>
        <p:spPr>
          <a:xfrm>
            <a:off x="914400" y="309144"/>
            <a:ext cx="5711767" cy="1226820"/>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2D3880"/>
                </a:solidFill>
                <a:latin typeface="Cormorant Garamond Italics"/>
              </a:rPr>
              <a:t>The Product</a:t>
            </a:r>
          </a:p>
        </p:txBody>
      </p:sp>
      <p:sp>
        <p:nvSpPr>
          <p:cNvPr id="17" name="TextBox 17"/>
          <p:cNvSpPr txBox="1"/>
          <p:nvPr/>
        </p:nvSpPr>
        <p:spPr>
          <a:xfrm>
            <a:off x="1143000" y="1929821"/>
            <a:ext cx="7139100" cy="415290"/>
          </a:xfrm>
          <a:prstGeom prst="rect">
            <a:avLst/>
          </a:prstGeom>
        </p:spPr>
        <p:txBody>
          <a:bodyPr lIns="0" tIns="0" rIns="0" bIns="0" rtlCol="0" anchor="t">
            <a:spAutoFit/>
          </a:bodyPr>
          <a:lstStyle/>
          <a:p>
            <a:pPr marL="0" lvl="0" indent="0" algn="l">
              <a:lnSpc>
                <a:spcPts val="3359"/>
              </a:lnSpc>
              <a:spcBef>
                <a:spcPct val="0"/>
              </a:spcBef>
            </a:pPr>
            <a:r>
              <a:rPr lang="en-US" sz="2800" b="1" dirty="0">
                <a:solidFill>
                  <a:srgbClr val="2D3880"/>
                </a:solidFill>
                <a:latin typeface="Glacial Indifference"/>
              </a:rPr>
              <a:t>Activity diagram:</a:t>
            </a:r>
          </a:p>
        </p:txBody>
      </p:sp>
      <p:pic>
        <p:nvPicPr>
          <p:cNvPr id="4" name="image3.png">
            <a:extLst>
              <a:ext uri="{FF2B5EF4-FFF2-40B4-BE49-F238E27FC236}">
                <a16:creationId xmlns:a16="http://schemas.microsoft.com/office/drawing/2014/main" id="{EA1B3319-084A-1F08-C7E9-717F8AEFE07A}"/>
              </a:ext>
            </a:extLst>
          </p:cNvPr>
          <p:cNvPicPr/>
          <p:nvPr/>
        </p:nvPicPr>
        <p:blipFill>
          <a:blip r:embed="rId6">
            <a:extLst>
              <a:ext uri="{28A0092B-C50C-407E-A947-70E740481C1C}">
                <a14:useLocalDpi xmlns:a14="http://schemas.microsoft.com/office/drawing/2010/main" val="0"/>
              </a:ext>
            </a:extLst>
          </a:blip>
          <a:srcRect/>
          <a:stretch>
            <a:fillRect/>
          </a:stretch>
        </p:blipFill>
        <p:spPr>
          <a:xfrm>
            <a:off x="4240737" y="1929821"/>
            <a:ext cx="11530330" cy="7748123"/>
          </a:xfrm>
          <a:prstGeom prst="rect">
            <a:avLst/>
          </a:prstGeom>
          <a:ln/>
        </p:spPr>
      </p:pic>
      <p:sp>
        <p:nvSpPr>
          <p:cNvPr id="2" name="Slide Number Placeholder 1">
            <a:extLst>
              <a:ext uri="{FF2B5EF4-FFF2-40B4-BE49-F238E27FC236}">
                <a16:creationId xmlns:a16="http://schemas.microsoft.com/office/drawing/2014/main" id="{9DB6AACD-90E1-AB99-1FE5-73759CCACDE4}"/>
              </a:ext>
            </a:extLst>
          </p:cNvPr>
          <p:cNvSpPr>
            <a:spLocks noGrp="1"/>
          </p:cNvSpPr>
          <p:nvPr>
            <p:ph type="sldNum" sz="quarter" idx="12"/>
          </p:nvPr>
        </p:nvSpPr>
        <p:spPr>
          <a:xfrm>
            <a:off x="8534399" y="9921875"/>
            <a:ext cx="225367" cy="365125"/>
          </a:xfrm>
        </p:spPr>
        <p:txBody>
          <a:bodyPr/>
          <a:lstStyle/>
          <a:p>
            <a:fld id="{B6F15528-21DE-4FAA-801E-634DDDAF4B2B}" type="slidenum">
              <a:rPr lang="en-US" smtClean="0">
                <a:solidFill>
                  <a:schemeClr val="tx1"/>
                </a:solidFill>
              </a:rPr>
              <a:pPr/>
              <a:t>9</a:t>
            </a:fld>
            <a:endParaRPr lang="en-US" dirty="0">
              <a:solidFill>
                <a:schemeClr val="tx1"/>
              </a:solidFill>
            </a:endParaRPr>
          </a:p>
        </p:txBody>
      </p:sp>
    </p:spTree>
    <p:extLst>
      <p:ext uri="{BB962C8B-B14F-4D97-AF65-F5344CB8AC3E}">
        <p14:creationId xmlns:p14="http://schemas.microsoft.com/office/powerpoint/2010/main" val="2076016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2699</TotalTime>
  <Words>964</Words>
  <Application>Microsoft Office PowerPoint</Application>
  <PresentationFormat>Custom</PresentationFormat>
  <Paragraphs>172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Glacial Indifference</vt:lpstr>
      <vt:lpstr>Calibri</vt:lpstr>
      <vt:lpstr>Arial</vt:lpstr>
      <vt:lpstr>Aptos</vt:lpstr>
      <vt:lpstr>Cormorant Garamond Italics</vt:lpstr>
      <vt:lpstr>Century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Dreamforge</dc:title>
  <dc:creator>Or Yosef;Yaniv Lippa</dc:creator>
  <cp:lastModifiedBy>יניב ליפא</cp:lastModifiedBy>
  <cp:revision>10</cp:revision>
  <dcterms:created xsi:type="dcterms:W3CDTF">2006-08-16T00:00:00Z</dcterms:created>
  <dcterms:modified xsi:type="dcterms:W3CDTF">2024-05-25T21:06:42Z</dcterms:modified>
  <dc:identifier>DAGEpYRFW1s</dc:identifier>
</cp:coreProperties>
</file>